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44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38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725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비누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TM03457510[[fn=비누]]</Template>
  <TotalTime>0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Garamond</vt:lpstr>
      <vt:lpstr>비누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2023-11-30T08:04:55Z</dcterms:created>
  <dcterms:modified xsi:type="dcterms:W3CDTF">2023-11-30T08:05:20Z</dcterms:modified>
</cp:coreProperties>
</file>