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7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4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8320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Trebuchet MS</vt:lpstr>
      <vt:lpstr>베를린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2023-11-30T08:05:26Z</dcterms:created>
  <dcterms:modified xsi:type="dcterms:W3CDTF">2023-11-30T08:05:45Z</dcterms:modified>
</cp:coreProperties>
</file>