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/>
  </p:normalViewPr>
  <p:slideViewPr>
    <p:cSldViewPr snapToGrid="0" snapToObjects="1">
      <p:cViewPr>
        <p:scale>
          <a:sx n="93" d="100"/>
          <a:sy n="9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85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58CF95-9116-474B-83A7-AF00CF75F46F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F79616-23D6-AE48-ACF5-CF69EB88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2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B1408-01C5-BF45-B2CE-30BFC6CF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27" y="720292"/>
            <a:ext cx="10349346" cy="429635"/>
          </a:xfrm>
        </p:spPr>
        <p:txBody>
          <a:bodyPr/>
          <a:lstStyle/>
          <a:p>
            <a:pPr algn="l"/>
            <a:r>
              <a:rPr lang="en-ID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Mendefinisikan</a:t>
            </a:r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94166-A001-4544-A1EA-AEB8D9D9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2359605"/>
            <a:ext cx="10349346" cy="3545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A44BE-E587-1547-852D-C2D1AEC2B4E9}"/>
              </a:ext>
            </a:extLst>
          </p:cNvPr>
          <p:cNvSpPr txBox="1"/>
          <p:nvPr/>
        </p:nvSpPr>
        <p:spPr>
          <a:xfrm>
            <a:off x="921327" y="1496291"/>
            <a:ext cx="1034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F972C-AE09-8641-8A74-2C3A30244006}"/>
              </a:ext>
            </a:extLst>
          </p:cNvPr>
          <p:cNvSpPr txBox="1"/>
          <p:nvPr/>
        </p:nvSpPr>
        <p:spPr>
          <a:xfrm>
            <a:off x="921327" y="235527"/>
            <a:ext cx="338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 SHARE WALLET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A3EE8-46EE-2548-BF91-EDFB471EA7FA}"/>
              </a:ext>
            </a:extLst>
          </p:cNvPr>
          <p:cNvSpPr txBox="1"/>
          <p:nvPr/>
        </p:nvSpPr>
        <p:spPr>
          <a:xfrm>
            <a:off x="0" y="6488668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Firstasgi</a:t>
            </a:r>
            <a:r>
              <a:rPr lang="en-US" dirty="0"/>
              <a:t> </a:t>
            </a:r>
            <a:r>
              <a:rPr lang="en-US" dirty="0" err="1"/>
              <a:t>Qiyadh</a:t>
            </a:r>
            <a:r>
              <a:rPr lang="en-US" dirty="0"/>
              <a:t> </a:t>
            </a:r>
            <a:r>
              <a:rPr lang="en-US" dirty="0" err="1"/>
              <a:t>Darmawan</a:t>
            </a:r>
            <a:r>
              <a:rPr lang="en-US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171002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BFC0-30C7-4D4C-86F2-C29C43BD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42" y="665018"/>
            <a:ext cx="10131425" cy="145626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Allowance.sol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601B7-9C56-8E47-9FFE-821AF717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8" y="1719504"/>
            <a:ext cx="10423360" cy="425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335BC-EA5B-5045-8520-7DD16CC9911F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367642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B1408-01C5-BF45-B2CE-30BFC6CF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944" y="453450"/>
            <a:ext cx="9143999" cy="4609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Permissions: </a:t>
            </a:r>
            <a:r>
              <a:rPr lang="en-ID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Mengizinkan</a:t>
            </a:r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 </a:t>
            </a:r>
            <a:endParaRPr lang="en-ID" sz="2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D64E4-E1FF-AC4B-B639-F1A20D86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5" y="1981198"/>
            <a:ext cx="9143999" cy="4423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ECA250-0E96-1944-8517-BAFD15321436}"/>
              </a:ext>
            </a:extLst>
          </p:cNvPr>
          <p:cNvSpPr txBox="1"/>
          <p:nvPr/>
        </p:nvSpPr>
        <p:spPr>
          <a:xfrm>
            <a:off x="1814944" y="91440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Langkah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membatasi penarikan kepada pemilik dompet. Dengan 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onlyOwner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withdrawMoney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4D8DF-1338-9444-ADA8-A913C475CC09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370528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B1408-01C5-BF45-B2CE-30BFC6CF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0292"/>
            <a:ext cx="9144000" cy="489185"/>
          </a:xfrm>
        </p:spPr>
        <p:txBody>
          <a:bodyPr>
            <a:normAutofit/>
          </a:bodyPr>
          <a:lstStyle/>
          <a:p>
            <a:pPr algn="l"/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Dapat Digunakan Kembali dari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OpenZeppelin</a:t>
            </a:r>
            <a:endParaRPr lang="en-ID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7A7AA-CBD8-8A4A-9EC2-ECE5C166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133863"/>
            <a:ext cx="9144001" cy="3246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3BB66E-1648-4049-B2CB-A70108F75465}"/>
              </a:ext>
            </a:extLst>
          </p:cNvPr>
          <p:cNvSpPr txBox="1"/>
          <p:nvPr/>
        </p:nvSpPr>
        <p:spPr>
          <a:xfrm>
            <a:off x="1523999" y="1454727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“owner-logic”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smart contract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audit.</a:t>
            </a:r>
            <a:r>
              <a:rPr lang="en-ID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smart contract yang </a:t>
            </a:r>
            <a:r>
              <a:rPr lang="en-US" dirty="0" err="1"/>
              <a:t>telah</a:t>
            </a:r>
            <a:r>
              <a:rPr lang="en-US" dirty="0"/>
              <a:t> di audit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OpenZeppelin</a:t>
            </a:r>
            <a:r>
              <a:rPr lang="en-ID" dirty="0"/>
              <a:t>. </a:t>
            </a:r>
            <a:r>
              <a:rPr lang="en-US" dirty="0"/>
              <a:t>Build </a:t>
            </a:r>
            <a:r>
              <a:rPr lang="en-US" dirty="0" err="1"/>
              <a:t>OpenZepplin</a:t>
            </a:r>
            <a:r>
              <a:rPr lang="en-US" dirty="0"/>
              <a:t> yang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isOwner</a:t>
            </a:r>
            <a:r>
              <a:rPr lang="en-US" dirty="0"/>
              <a:t>”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2E8F4-280E-7246-8033-B5EE0B44A65F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25787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AB1408-01C5-BF45-B2CE-30BFC6CF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20292"/>
            <a:ext cx="9144000" cy="526617"/>
          </a:xfrm>
        </p:spPr>
        <p:txBody>
          <a:bodyPr/>
          <a:lstStyle/>
          <a:p>
            <a:pPr algn="l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BA550B-B3CC-574D-933B-04E02A7C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9739"/>
            <a:ext cx="9433651" cy="4368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D20D74-945D-3F44-9CDD-58836EEDA1CC}"/>
              </a:ext>
            </a:extLst>
          </p:cNvPr>
          <p:cNvSpPr txBox="1"/>
          <p:nvPr/>
        </p:nvSpPr>
        <p:spPr>
          <a:xfrm>
            <a:off x="1593274" y="1399309"/>
            <a:ext cx="936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Ketika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[0x123546...]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A7777-CBC6-AC47-A015-2ECE8BBABAD9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20559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48C4-DF10-E64E-9101-D297161E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609601"/>
            <a:ext cx="9684327" cy="60959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Improve/Fix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Pengeluaran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Menghindari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Spending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84BA3-72CC-E646-8D1E-B584FA61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00712"/>
            <a:ext cx="10205770" cy="3992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38CD5-6336-1244-AA8A-21A59C9F8257}"/>
              </a:ext>
            </a:extLst>
          </p:cNvPr>
          <p:cNvSpPr txBox="1"/>
          <p:nvPr/>
        </p:nvSpPr>
        <p:spPr>
          <a:xfrm>
            <a:off x="942110" y="1620982"/>
            <a:ext cx="968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terus-menerus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0F7AB-AA85-4847-A902-1FD109597D6F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216249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7D6-AF6A-1D4D-A5CB-BD23ADC3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3" y="475962"/>
            <a:ext cx="4003963" cy="784802"/>
          </a:xfrm>
        </p:spPr>
        <p:txBody>
          <a:bodyPr>
            <a:normAutofit/>
          </a:bodyPr>
          <a:lstStyle/>
          <a:p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619CA-3AD0-FA46-9B93-31BA9B0B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3" y="0"/>
            <a:ext cx="802581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ABC52-6FA9-9F47-B67E-7D048998132A}"/>
              </a:ext>
            </a:extLst>
          </p:cNvPr>
          <p:cNvSpPr txBox="1"/>
          <p:nvPr/>
        </p:nvSpPr>
        <p:spPr>
          <a:xfrm>
            <a:off x="554183" y="1372475"/>
            <a:ext cx="3983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smart contract.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developer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 menjadi 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68A2-F3C1-DE4A-9DF7-0D0561513A78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301899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1101-9A39-724E-B4E8-F15EEE0A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2455" cy="1325563"/>
          </a:xfrm>
        </p:spPr>
        <p:txBody>
          <a:bodyPr>
            <a:normAutofit/>
          </a:bodyPr>
          <a:lstStyle/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di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Allowance Smart Contract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58F34-094C-A247-B847-D8373498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3" y="273130"/>
            <a:ext cx="7987736" cy="6110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82491-F790-F640-AD99-04E7C06A0A56}"/>
              </a:ext>
            </a:extLst>
          </p:cNvPr>
          <p:cNvSpPr txBox="1"/>
          <p:nvPr/>
        </p:nvSpPr>
        <p:spPr>
          <a:xfrm>
            <a:off x="838200" y="1782683"/>
            <a:ext cx="385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B6CAA-2548-514B-B9D9-99A38A2BF1DE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8977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87C6-CBB9-AE43-A885-EBF4C674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10" y="249382"/>
            <a:ext cx="9667299" cy="748145"/>
          </a:xfrm>
        </p:spPr>
        <p:txBody>
          <a:bodyPr>
            <a:normAutofit/>
          </a:bodyPr>
          <a:lstStyle/>
          <a:p>
            <a:r>
              <a:rPr lang="en-ID" sz="1800" b="1" dirty="0" err="1"/>
              <a:t>Menambahkan</a:t>
            </a:r>
            <a:r>
              <a:rPr lang="en-ID" sz="1800" b="1" dirty="0"/>
              <a:t> Events di </a:t>
            </a:r>
            <a:r>
              <a:rPr lang="en-ID" sz="1800" b="1" dirty="0" err="1"/>
              <a:t>SharedWallet</a:t>
            </a:r>
            <a:r>
              <a:rPr lang="en-ID" sz="1800" b="1" dirty="0"/>
              <a:t> Smart Contract 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CFEAF-6BC1-EB4A-8F30-02E73283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1" y="1967258"/>
            <a:ext cx="9504218" cy="515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9DA76-8A26-B14E-9715-2C17ACA6CF89}"/>
              </a:ext>
            </a:extLst>
          </p:cNvPr>
          <p:cNvSpPr txBox="1"/>
          <p:nvPr/>
        </p:nvSpPr>
        <p:spPr>
          <a:xfrm>
            <a:off x="1180810" y="1316182"/>
            <a:ext cx="885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Mengadakan </a:t>
            </a:r>
            <a:r>
              <a:rPr lang="id-ID" dirty="0" err="1"/>
              <a:t>event</a:t>
            </a:r>
            <a:r>
              <a:rPr lang="id-ID" dirty="0"/>
              <a:t> di </a:t>
            </a:r>
            <a:r>
              <a:rPr lang="id-ID" dirty="0" err="1"/>
              <a:t>share</a:t>
            </a:r>
            <a:r>
              <a:rPr lang="id-ID" dirty="0"/>
              <a:t> </a:t>
            </a:r>
            <a:r>
              <a:rPr lang="id-ID" dirty="0" err="1"/>
              <a:t>wallet</a:t>
            </a:r>
            <a:r>
              <a:rPr lang="id-ID" dirty="0"/>
              <a:t> kami, ketika seseorang menyetor atau menarik dana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01B0E-0FD3-0845-9D86-1424A69250BE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299859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A30A-BE97-C744-8F37-C221725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7471"/>
            <a:ext cx="10131425" cy="59574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Memindahkan</a:t>
            </a:r>
            <a:r>
              <a:rPr lang="en-US" sz="2000" b="1" dirty="0"/>
              <a:t> Smart Contract </a:t>
            </a:r>
            <a:r>
              <a:rPr lang="en-US" sz="2000" b="1" dirty="0" err="1"/>
              <a:t>Menjadi</a:t>
            </a:r>
            <a:r>
              <a:rPr lang="en-US" sz="2000" b="1" dirty="0"/>
              <a:t> File yang </a:t>
            </a:r>
            <a:r>
              <a:rPr lang="en-US" sz="2000" b="1" dirty="0" err="1"/>
              <a:t>Terpisah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27E2-86E8-A848-8703-6C6B0ED3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99326"/>
            <a:ext cx="8936181" cy="363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DBA0F-1F91-B244-AB80-7A9D9B0404FD}"/>
              </a:ext>
            </a:extLst>
          </p:cNvPr>
          <p:cNvSpPr txBox="1"/>
          <p:nvPr/>
        </p:nvSpPr>
        <p:spPr>
          <a:xfrm>
            <a:off x="685801" y="1617669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Sharedwalled.sol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4AAF9-D798-BB47-943E-8D143196D1D4}"/>
              </a:ext>
            </a:extLst>
          </p:cNvPr>
          <p:cNvSpPr txBox="1"/>
          <p:nvPr/>
        </p:nvSpPr>
        <p:spPr>
          <a:xfrm>
            <a:off x="0" y="6488668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Firstasgi</a:t>
            </a:r>
            <a:r>
              <a:rPr lang="en-US" sz="1400" dirty="0"/>
              <a:t> </a:t>
            </a:r>
            <a:r>
              <a:rPr lang="en-US" sz="1400" dirty="0" err="1"/>
              <a:t>Qiyadh</a:t>
            </a:r>
            <a:r>
              <a:rPr lang="en-US" sz="1400" dirty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	1103194103</a:t>
            </a:r>
          </a:p>
        </p:txBody>
      </p:sp>
    </p:spTree>
    <p:extLst>
      <p:ext uri="{BB962C8B-B14F-4D97-AF65-F5344CB8AC3E}">
        <p14:creationId xmlns:p14="http://schemas.microsoft.com/office/powerpoint/2010/main" val="2970848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{18073EB5-088F-184F-A9C9-0BC99095B0E0}tf10001058</Template>
  <TotalTime>1076</TotalTime>
  <Words>311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Improve/Fix Pengeluaran untuk Menghindari Double Spending</vt:lpstr>
      <vt:lpstr>Improve struktur Smart Contract</vt:lpstr>
      <vt:lpstr>Menambahkan Event di Dalam Allowance Smart Contract</vt:lpstr>
      <vt:lpstr>Menambahkan Events di SharedWallet Smart Contract </vt:lpstr>
      <vt:lpstr>Memindahkan Smart Contract Menjadi File yang Terpisah</vt:lpstr>
      <vt:lpstr>Allowance.sol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FIRSTASGI QIYADH DARMAWAN</dc:creator>
  <cp:lastModifiedBy>FIRSTASGI QIYADH DARMAWAN</cp:lastModifiedBy>
  <cp:revision>1</cp:revision>
  <dcterms:created xsi:type="dcterms:W3CDTF">2022-04-21T16:22:13Z</dcterms:created>
  <dcterms:modified xsi:type="dcterms:W3CDTF">2022-04-22T10:18:42Z</dcterms:modified>
</cp:coreProperties>
</file>