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3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Go 语言之父 Google 首席软件工程师 Pike</a:t>
            </a:r>
            <a:endParaRPr lang="zh-CN" altLang="en-US"/>
          </a:p>
          <a:p>
            <a:r>
              <a:rPr lang="zh-CN" altLang="en-US"/>
              <a:t>谷歌首席软件工程师罗布派克</a:t>
            </a:r>
            <a:endParaRPr lang="zh-CN" altLang="en-US"/>
          </a:p>
          <a:p>
            <a:r>
              <a:rPr lang="zh-CN" altLang="en-US"/>
              <a:t>Go语言是谷歌推出的一种全新的编程语言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Lots of documents on the web:</a:t>
            </a:r>
            <a:endParaRPr lang="zh-CN" altLang="en-US"/>
          </a:p>
          <a:p>
            <a:r>
              <a:rPr lang="zh-CN" altLang="en-US"/>
              <a:t>specification, tutorial, "Effective Go", FAQs, more</a:t>
            </a:r>
            <a:endParaRPr lang="zh-CN" altLang="en-US"/>
          </a:p>
          <a:p>
            <a:r>
              <a:rPr lang="zh-CN" altLang="en-US"/>
              <a:t>Full open-source implementations.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The primary distinguishing characteristic of systems programming when compared to application programming is that </a:t>
            </a:r>
            <a:r>
              <a:rPr lang="zh-CN" altLang="en-US">
                <a:solidFill>
                  <a:srgbClr val="FF0000"/>
                </a:solidFill>
              </a:rPr>
              <a:t>application programming aims to produce software which provides services to the user </a:t>
            </a:r>
            <a:r>
              <a:rPr lang="zh-CN" altLang="en-US"/>
              <a:t>directly (e.g. word processor), whereas systems programming aims to produce software and software platforms which provide services to other software, are performance constrained, or both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Concise-- </a:t>
            </a:r>
            <a:r>
              <a:rPr lang="zh-CN" altLang="en-US"/>
              <a:t>语言简洁， 没有</a:t>
            </a:r>
            <a:r>
              <a:rPr lang="en-US" altLang="zh-CN"/>
              <a:t>; if </a:t>
            </a:r>
            <a:r>
              <a:rPr lang="zh-CN" altLang="en-US"/>
              <a:t>没有</a:t>
            </a:r>
            <a:r>
              <a:rPr lang="en-US" altLang="zh-CN"/>
              <a:t>()  </a:t>
            </a:r>
            <a:r>
              <a:rPr lang="zh-CN" altLang="en-US"/>
              <a:t>定义变量可以不用申明其类型，由赋值语句自动推断</a:t>
            </a:r>
            <a:endParaRPr lang="zh-CN" altLang="en-US"/>
          </a:p>
          <a:p>
            <a:r>
              <a:rPr lang="zh-CN" altLang="en-US"/>
              <a:t>Systems language -- write things like web servers ， </a:t>
            </a:r>
            <a:r>
              <a:rPr lang="en-US" altLang="zh-CN"/>
              <a:t>python</a:t>
            </a:r>
            <a:r>
              <a:rPr lang="zh-CN" altLang="en-US"/>
              <a:t>就不行</a:t>
            </a:r>
            <a:endParaRPr lang="zh-CN" altLang="en-US"/>
          </a:p>
          <a:p>
            <a:r>
              <a:rPr lang="en-US" altLang="zh-CN"/>
              <a:t>Concurrent-- </a:t>
            </a:r>
            <a:r>
              <a:rPr lang="zh-CN" altLang="en-US"/>
              <a:t>并发支持，</a:t>
            </a:r>
            <a:r>
              <a:rPr lang="en-US" altLang="zh-CN"/>
              <a:t>goroutine, 这类似我们熟知的线程，但是更轻, goroutine </a:t>
            </a:r>
            <a:r>
              <a:rPr lang="zh-CN" altLang="en-US"/>
              <a:t>通过</a:t>
            </a:r>
            <a:r>
              <a:rPr lang="en-US" altLang="zh-CN"/>
              <a:t>channel通讯的东西,做goroutine之间的内存共享</a:t>
            </a:r>
            <a:endParaRPr lang="en-US" altLang="zh-CN"/>
          </a:p>
          <a:p>
            <a:r>
              <a:rPr lang="zh-CN" altLang="en-US">
                <a:sym typeface="+mn-ea"/>
              </a:rPr>
              <a:t>Garbage-collected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垃圾回收（标记清除法，便利对象树） ，</a:t>
            </a:r>
            <a:r>
              <a:rPr lang="en-US" altLang="zh-CN">
                <a:sym typeface="+mn-ea"/>
              </a:rPr>
              <a:t>JVM(</a:t>
            </a:r>
            <a:r>
              <a:rPr lang="zh-CN" altLang="en-US">
                <a:sym typeface="+mn-ea"/>
              </a:rPr>
              <a:t>分代回收</a:t>
            </a:r>
            <a:r>
              <a:rPr lang="en-US" altLang="zh-CN">
                <a:sym typeface="+mn-ea"/>
              </a:rPr>
              <a:t>) ,C?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it looks vaguely C like although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prawling libraries &amp; dependency chains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杂乱的库依赖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libraries have gotten bigger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使用maven最烦人的可能就是类包之间的版本冲突引发的问题了，类包冲突的一个很大的原因即产类包之间的间接依赖引起的。每个显式声明的类包都会依赖于一些其它的隐式类包，这些隐式的类包会被maven间接引入进来，因而可能造成一个我们不想要的类包的载入，严重的甚至会引起类包之间的冲突。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要解决这个问题，首先就是要查看pom.xml显式和隐式的依赖类包，然后通过这个类包树找出我们不想要的依赖类包，手工将其排除在外就可以了。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networking has pretty much taken over the world that the way to think about computing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网络编程的支持</a:t>
            </a:r>
            <a:r>
              <a:rPr lang="en-US" altLang="zh-CN">
                <a:sym typeface="+mn-ea"/>
              </a:rPr>
              <a:t>, net/http</a:t>
            </a:r>
            <a:r>
              <a:rPr lang="zh-CN" altLang="en-US">
                <a:sym typeface="+mn-ea"/>
              </a:rPr>
              <a:t>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http.Handle("/css/", http.FileServer(http.Dir("template")))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http.Handle("/js/", http.FileServer(http.Dir("template")))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http.HandleFunc("/admin/", adminHandler)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http.ListenAndServe(":8888", nil)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CS</a:t>
            </a:r>
            <a:r>
              <a:rPr lang="zh-CN" altLang="en-US">
                <a:sym typeface="+mn-ea"/>
              </a:rPr>
              <a:t>编程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动态的强类型语言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Go语言是门强类型语言，因此也导致了非常多的问题, interface{} 任意类型 不能随意的转换为其他类型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若要进行类型转换,需要进行类型的断言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static type就是变量定义声明是的类型，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只有interface 有动态类型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接口类型变量有dynamic type,接口的动态类型是其在运行时绑定值的类型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 and C++ ,which was very well intentioned and seem to address the real need in making program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safer but it tends to make proramging awkward（静态类型语言笨拙但是安全） in a lot of ways ,so this isnt worth the benefit you gt back from using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also there is this notion of everything being a type hierarchy in objet-oriented programming and yet he types in large program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dont really natually fall into hierarchies（一些问题在静态编译时，编译器检查不出来，对程序员要求较高，要有面向对象思想）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Compilers</a:t>
            </a:r>
            <a:endParaRPr lang="zh-CN" altLang="en-US"/>
          </a:p>
          <a:p>
            <a:r>
              <a:rPr lang="zh-CN" altLang="en-US"/>
              <a:t>Two variants:</a:t>
            </a:r>
            <a:endParaRPr lang="zh-CN" altLang="en-US"/>
          </a:p>
          <a:p>
            <a:r>
              <a:rPr lang="zh-CN" altLang="en-US"/>
              <a:t>6g/8g/5g (Ken Thompson)</a:t>
            </a:r>
            <a:endParaRPr lang="zh-CN" altLang="en-US"/>
          </a:p>
          <a:p>
            <a:r>
              <a:rPr lang="zh-CN" altLang="en-US"/>
              <a:t>more experimental.</a:t>
            </a:r>
            <a:endParaRPr lang="zh-CN" altLang="en-US"/>
          </a:p>
          <a:p>
            <a:r>
              <a:rPr lang="zh-CN" altLang="en-US"/>
              <a:t>generates OK code very quickly.</a:t>
            </a:r>
            <a:endParaRPr lang="zh-CN" altLang="en-US"/>
          </a:p>
          <a:p>
            <a:r>
              <a:rPr lang="zh-CN" altLang="en-US"/>
              <a:t>not GCC-linkable but has FFI support.</a:t>
            </a:r>
            <a:endParaRPr lang="zh-CN" altLang="en-US"/>
          </a:p>
          <a:p>
            <a:r>
              <a:rPr lang="zh-CN" altLang="en-US"/>
              <a:t>gccgo (Ian Taylor)</a:t>
            </a:r>
            <a:endParaRPr lang="zh-CN" altLang="en-US"/>
          </a:p>
          <a:p>
            <a:r>
              <a:rPr lang="zh-CN" altLang="en-US"/>
              <a:t>Go front end for GCC.</a:t>
            </a:r>
            <a:endParaRPr lang="zh-CN" altLang="en-US"/>
          </a:p>
          <a:p>
            <a:r>
              <a:rPr lang="zh-CN" altLang="en-US"/>
              <a:t>generates good code not as quickly.</a:t>
            </a:r>
            <a:endParaRPr lang="zh-CN" altLang="en-US"/>
          </a:p>
          <a:p>
            <a:r>
              <a:rPr lang="zh-CN" altLang="en-US"/>
              <a:t>Both support 32- and 64-bit x86, plus ARM.</a:t>
            </a:r>
            <a:endParaRPr lang="zh-CN" altLang="en-US"/>
          </a:p>
          <a:p>
            <a:r>
              <a:rPr lang="zh-CN" altLang="en-US"/>
              <a:t>Performance: typically within 10-20% of C.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The Go Programming Language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Rob Pike</a:t>
            </a:r>
            <a:endParaRPr lang="zh-CN" altLang="en-US"/>
          </a:p>
          <a:p>
            <a:r>
              <a:rPr lang="zh-CN" altLang="en-US"/>
              <a:t>golang.org</a:t>
            </a:r>
            <a:endParaRPr lang="zh-CN" altLang="en-US"/>
          </a:p>
          <a:p>
            <a:r>
              <a:rPr lang="zh-CN" altLang="en-US"/>
              <a:t>Oct 30, 2009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As xkcd observes...</a:t>
            </a:r>
            <a:endParaRPr lang="zh-CN" altLang="en-US"/>
          </a:p>
        </p:txBody>
      </p:sp>
      <p:pic>
        <p:nvPicPr>
          <p:cNvPr id="5" name="内容占位符 4" descr="go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3415" y="1771650"/>
            <a:ext cx="5224780" cy="4567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Design principles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Keep concepts orthogonal.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 few orthogonal features work better than a lot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of overlapping ones.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Keep the grammar regular and simple.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Few keywords, parsable without a symbol table.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Reduce typing. Let the language work things out.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stuttering; don't want to see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foo.Foo *myFoo = new foo.Foo(foo.FOO_INIT)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Avoid bookkeeping.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keep things safe.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Reduce typing. Keep the type system clear.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type hierarchy.</a:t>
            </a:r>
            <a:r>
              <a:rPr lang="zh-CN" altLang="en-US">
                <a:solidFill>
                  <a:srgbClr val="FF0000"/>
                </a:solidFill>
              </a:rPr>
              <a:t> Too clumsy to write code by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constructing type hierarchies.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It can still be object-oriented.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big picture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Fundamentals: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Clean, concise syntax.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Lightweight type system.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implicit conversions: keep things explicit.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Untyped unsized constants: no more 0x80ULL.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Strict separation of interface and implementation.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Run-time: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Strings, maps, communication channels.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Concurrency.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Package model: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Explicit dependencies to enable faster builds.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 approach: Dependencies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Construction speed depends on managing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dependencies.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Explicit dependencies in source allow: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fast compilation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fast linking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Go compiler pulls transitive dependency type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info from the object file - but only what it needs.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A.go depends on B.go depends on C.go: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compile C.go, B.go, then A.go.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to compile A.go, compiler reads B.o not C.o.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At scale, this can be a huge speedup.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 approach: Concurrency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Go provides a way to write systems and servers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as concurrent, garbage-collected processes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(goroutines) with support from the language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run-time.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Language takes care of goroutine management,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memory management.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Growing stacks, multiplexing of goroutines onto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threads is done automatically.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Concurrency is hard without 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Garbage collection is hard without the right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language.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Basics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const N = 1024 // just a number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str = “this is a 􀳔􀺊􀞠 string\n”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x, y *float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ch = '\u1234'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/* Define and use a type, T.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T struct { a, b int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t0 *T = new(T);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t1 := new(T); // type taken from expr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Control structures: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(no parens, always braces)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len(str) &gt; 0 { ch = str[0]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Monday, November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Program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"os"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"flag"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nFlag = flag.Bool("n", false, `no \n`)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flag.Parse();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s := "";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for i := 0; i &lt; flag.NArg(); i++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! if i &gt; 0 { s += " 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! s += flag.Arg(i)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if !*nFlag { s += "\n"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os.Stdout.WriteString(s);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Constants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type TZ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UTC TZ = 0*60*60;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EST TZ = -5*60*60; // and so 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iota enumerates: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bit0, mask0 uint32 = 1&lt;&lt;iota, 1&lt;&lt;iota - 1;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bit1, mask1 uint32 = 1&lt;&lt;iota, 1&lt;&lt;iota - 1;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bit2, mask2; // implicitly same text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high precision: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Ln2= 0.693147180559945309417232121458\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176568075500134360255254120680009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Log2E= 1/Ln2 // precise reciprocal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Values and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weekend := []string{ "Saturday", "Sunday"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timeZones := map[string]TZ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"UTC":UTC, "EST":EST, "CST":CST, //...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add(a, b int) int { return a+b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Op func (int, int)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RPC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a, b 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 Op;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result *int;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rpc := RPC{ 1, 2, add, new(int) };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type Point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X, Y float // Upper case means exported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*Point) Scale(s float)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p.X *= s; p.Y *= s; // p is explicit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*Point) Abs() float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math.Sqrt(p.X*p.X + p.Y*p.Y)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&amp;Point{ 3, 4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x.Scale(5);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4000"/>
              <a:t>C</a:t>
            </a:r>
            <a:r>
              <a:rPr lang="zh-CN" altLang="en-US" sz="4000"/>
              <a:t>oncise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>
                <a:sym typeface="+mn-ea"/>
              </a:rPr>
              <a:t>Systems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Concurrent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Garbage-collected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CGO</a:t>
            </a:r>
            <a:endParaRPr lang="en-US" altLang="zh-CN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 for any user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"fmt"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TZ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HOUR TZ = 60*60; UTC TZ = 0*HOUR; EST TZ = -5*HOUR; //...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timeZones = map[string]TZ { "UTC": UTC, "EST": EST,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(tz TZ) String() string { // Method on TZ (not ptr)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name, zone := range timeZones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tz == zone { return name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fmt.Sprintf("%+d:%02d", tz/3600, (tz%3600)/60);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fmt.Println(EST); // Print* know about method String()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fmt.Println(5*HOUR/2);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Output (two lines) EST +2:30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Interfaces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type Magnitude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Abs() float; // among other things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m Magnitude;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x; // x is type *Point, has method Abs()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:= m.Abs();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Point3 struct { X, Y, Z float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*Point3) Abs() float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math.Sqrt(p.X*p.X + p.Y*p.Y + p.Z*p.Z)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&amp;Point3{ 3, 4, 5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+= m.Abs();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Polar struct { R, ! float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Polar) Abs() float { return p.R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Polar{ 2.0, PI/2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+= m.Abs();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Interfaces for generality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Package io defines the Writer interface: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Writer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Write(p []byte) (n int, err os.Error)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Any type with that method can be written to: files,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pipes, network connections, buffers, ... On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other hand, anything that needs to write can just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specify io.Writer.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instance, fmt.Fprintf takes io.Writer as first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argument.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instance, bufio.NewWriter takes an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io.Writer in, buffers it, satisfies io.Writer out.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And so on...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Putting it together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"bufio";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"fmt";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"os";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unbuffered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fmt.Fprintf(os.Stdout, "%s, ", "hello");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buffered: os.Stdout implements io.Writer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buf := bufio.NewWriter(os.Stdout);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and now so does buf.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fmt.Fprintf(buf, "%s\n", "world!");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buf.Flush();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Communication channels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var c chan string;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= make(chan string);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&lt;- "Hello"; // infix send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in a different goroutine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greeting := &lt;-c; // prefix receive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cc := new(chan chan string);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cc &lt;- c; // handing off a capability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Goroutines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x := longCalculation(17); // runs too long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:=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wrapper(a int, c chan int)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result := longCalculation(a);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&lt;- result;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wrapper(17, c);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do something for a while; then...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&lt;-c;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 multiplexed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/>
              <a:t>type Request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a, b 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replyc chan int; // reply channel inside the Request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binOp func(a, b int)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run(op binOp, req *request)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req.replyc &lt;- op(req.a, req.b)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server(op binOp, service chan *request)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 := &lt;-service; // requests arrive here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run(op, req); // don't wait for op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StartServer(op binOp) chan *request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reqChan := make(chan *request);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server(op, reqChan);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reqChan;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// Start server; receive a channel on which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to send requests.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server := StartServer(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func(a, b int) int {return a+b});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Create requests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req1 := &amp;Request{23,45, make(chan int)};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req2 := &amp;Request{-17,1&lt;&lt;4, make(chan int)};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Send them in arbitrary order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server &lt;- req1; server &lt;- req2;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Wait for the answers in arbitrary order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fmt.Printf("Answer2: %d\n", &lt;-req2.replyc);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fmt.Printf("Answer1: %d\n", &lt;-req1.replyc);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Select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A select is like a switch statement in which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cases are communications. A simple example uses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second channel to tear down the server.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server(op binOp, service chan *request,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quit chan bool)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select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 req := &lt;-service: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run(op, req); // don't wait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 &lt;-quit: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 more...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No time to talk about: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package construction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initialization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reflection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dynamic types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embedding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iterators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testing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Hello,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"fmt"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fmt.Printf("Hello, 􀩈􀖄\n");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Chaining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("flag"; "fmt")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ngoroutine = flag.Int("n", 100000, "how many")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f(left, right chan int) { left &lt;- 1 + &lt;-right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flag.Parse();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leftmost :=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left, right chan int = nil, leftmost;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:= 0; i &lt; *ngoroutine; i++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left, right = right,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f(left, right);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right &lt;- 0; // bang!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&lt;-leftmost; // wait for completion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fmt.Println(x); // 100000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Run-time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Run-time handles memory allocation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collection, stack handling, goroutines,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channels, slices, maps, reflection, and more.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Solid but improving.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6g has good goroutine support, muxes them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onto threads, implements segmented stacks.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is (for a little while yet) lacking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segmented stacks, allocates one goroutine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 thread.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Garbage collector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6g has a simple but effective mark-and-sweep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collector. Work is underway to develop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ideas in IBM's Recycler garbage collector* 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build a very efficient, low-latency concurrent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at the moment has no collector; the new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 is being developed for both compilers.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http://www.research.ibm.com/people/d/dfb/papers.html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Libraries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Lots of libraries but plenty still needed.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Some (e.g. regexp) work fine but are too simple.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OS, I/O, files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math (sin(x) etc.)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strings, Unicode, regular expressions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reflection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command-line flags, logging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hashes, crypto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testing (plus testing tool, gotest)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networking, HTTP, RPC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HTML (and more general) templates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...and lots more.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Godoc and Gofmt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Godoc: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documentation server, analogous to javadoc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easier on the programmer. Can run yourself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live at: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 (top-level; serves all docs)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http://golang.org/pkg/ (package docs)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http://golang.org/src/ (source code)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Gofmt: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pretty-printer; all code in the repository has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been formatted by it.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Debugger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A custom debugger is underway; not quite ready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yet (but close).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users can invoke gdb but the symbol table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makes it look like C and there's no knowledge of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run-time.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about generics?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Go does not have generic types, etc.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 don't yet understand the right semantics for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them given Go's type system but we're still thinking.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They will add complexity so must be done right.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Generics would definitely be useful, though maps,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slices, and interfaces address many common use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Collections can be built using the empty interface,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at the cost of manual unboxing.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 short: not yet.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about ...?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Your favorite feature may be missing (or present in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different form, such as enum vs. iota).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Perhaps it's not a good fit for the kind of language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aims to be or contradicts Go's design goals.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Perhaps it hasn't been a priority for us while we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explore other areas of the language.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 expect people to notice missing features. Don't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let that stop you from exploring the features that Go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does have.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more info, there's a language design FAQ on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web site.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Go fast!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Make programming fun again.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Our changing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No new major systems language in a decade.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much has changed: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sprawling libraries &amp; dependency chains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dominance of networking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client/server focus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massive clusters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the rise of multi-core CPUs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Major systems languages were not designed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with all these factors in mind.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Construction speed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It takes too long to build software.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tools are slow and are getting slower.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Dependencies are uncontrolled.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Machines have stopped getting faster.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Yet software still grows and grows.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we stay as we are, before long software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construction will be unbearably slow.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Type system tyranny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l">
              <a:buNone/>
            </a:pPr>
            <a:r>
              <a:rPr lang="en-US" altLang="zh-CN"/>
              <a:t>          </a:t>
            </a:r>
            <a:r>
              <a:rPr lang="zh-CN" altLang="en-US"/>
              <a:t>Robert Griesemer: “Clumsy type systems drive people to dynamically typed languages.”Clunky typing:Taints good idea with bad implementation. Makes programming harder (think of C's const:well-intentioned but awkward in practice).Hierarchy is too stringent:Types in large programs do not easily fall into hierarchies.Programmers spend too much time deciding tree structure and rearranging inheritance.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You can be productive or safe, not both.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 a new language?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These problems are endemic and linguistic.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 libraries won’t help. (Adding anything is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going in the wrong direction.)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Need to start over, thinking about the way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programs are written and constructed.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Goals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 efficiency of a statically-typed compiled language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with the ease of programming of a dynamic language.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Safety: type-safe and memory-safe.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Good support for concurrency and communication.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Efficient, latency-free 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High-speed compilation.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10937</Words>
  <Application>WPS 演示</Application>
  <PresentationFormat>宽屏</PresentationFormat>
  <Paragraphs>489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The Go Programming Language </vt:lpstr>
      <vt:lpstr>Go</vt:lpstr>
      <vt:lpstr>Hello, world</vt:lpstr>
      <vt:lpstr>Why</vt:lpstr>
      <vt:lpstr>Our changing world</vt:lpstr>
      <vt:lpstr>Construction speed</vt:lpstr>
      <vt:lpstr>Type system tyranny</vt:lpstr>
      <vt:lpstr>Why a new language?</vt:lpstr>
      <vt:lpstr>Goals</vt:lpstr>
      <vt:lpstr>As xkcd observes...</vt:lpstr>
      <vt:lpstr>Design principles</vt:lpstr>
      <vt:lpstr>The big picture</vt:lpstr>
      <vt:lpstr>New approach: Dependencies</vt:lpstr>
      <vt:lpstr>New approach: Concurrency</vt:lpstr>
      <vt:lpstr>Basics</vt:lpstr>
      <vt:lpstr>Program structure</vt:lpstr>
      <vt:lpstr>Constants</vt:lpstr>
      <vt:lpstr>Values and types</vt:lpstr>
      <vt:lpstr>Methods</vt:lpstr>
      <vt:lpstr>Methods for any user type</vt:lpstr>
      <vt:lpstr>Interfaces</vt:lpstr>
      <vt:lpstr>Interfaces for generality</vt:lpstr>
      <vt:lpstr>Putting it together</vt:lpstr>
      <vt:lpstr>Communication channels</vt:lpstr>
      <vt:lpstr>Goroutines</vt:lpstr>
      <vt:lpstr>A multiplexed server</vt:lpstr>
      <vt:lpstr>The client</vt:lpstr>
      <vt:lpstr>Select</vt:lpstr>
      <vt:lpstr>And more...</vt:lpstr>
      <vt:lpstr>Chaining</vt:lpstr>
      <vt:lpstr>Run-time</vt:lpstr>
      <vt:lpstr>Garbage collector</vt:lpstr>
      <vt:lpstr>Libraries</vt:lpstr>
      <vt:lpstr>Godoc and Gofmt</vt:lpstr>
      <vt:lpstr>Debugger</vt:lpstr>
      <vt:lpstr>What about generics?</vt:lpstr>
      <vt:lpstr>What about ...?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40</cp:revision>
  <dcterms:created xsi:type="dcterms:W3CDTF">2015-05-05T08:02:00Z</dcterms:created>
  <dcterms:modified xsi:type="dcterms:W3CDTF">2017-09-27T15:53:50Z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