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7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ED1C-2349-491E-98A9-7B1D440DFDC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902-C397-4D8C-A76C-83B8B441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ies.miraeasset.com/hku/hku4128/c01.d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세얼간이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(feat: </a:t>
            </a:r>
            <a:r>
              <a:rPr lang="ko-KR" altLang="en-US" dirty="0" smtClean="0"/>
              <a:t>남녀노소 누구나 알 수 있는 </a:t>
            </a:r>
            <a:r>
              <a:rPr lang="ko-KR" altLang="en-US" dirty="0" err="1" smtClean="0"/>
              <a:t>알맞춤</a:t>
            </a:r>
            <a:r>
              <a:rPr lang="ko-KR" altLang="en-US" dirty="0" smtClean="0"/>
              <a:t> 나의 펀드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307649"/>
            <a:ext cx="746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추가로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099" y="752030"/>
            <a:ext cx="115795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데이터가 </a:t>
            </a:r>
            <a:r>
              <a:rPr lang="en-US" altLang="ko-KR" dirty="0" smtClean="0"/>
              <a:t>300MB</a:t>
            </a:r>
            <a:r>
              <a:rPr lang="ko-KR" altLang="en-US" dirty="0" smtClean="0"/>
              <a:t>를 넘어가서 </a:t>
            </a:r>
            <a:r>
              <a:rPr lang="en-US" altLang="ko-KR" dirty="0" smtClean="0"/>
              <a:t>mali_data1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제거한 후 제출 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특별한 데이터를 쓰지 않았고 오로지 </a:t>
            </a:r>
            <a:r>
              <a:rPr lang="en-US" altLang="ko-KR" dirty="0" err="1" smtClean="0"/>
              <a:t>mali_data</a:t>
            </a:r>
            <a:r>
              <a:rPr lang="ko-KR" altLang="en-US" dirty="0" smtClean="0"/>
              <a:t>들만 이용하였습니다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2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19" y="3057970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918" y="1484120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기획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1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기획 설명</a:t>
            </a:r>
            <a:endParaRPr lang="ko-KR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35836" y="1102407"/>
            <a:ext cx="10784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사람 마다 투자 성향이 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안전하거나 위험하거나 할 것 없이 모든 사람들은 자신이 원하는 환경에서 최고의 수익률을 원함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하지만 내가 잘 투자를 하고 있는지 잘 알 수 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4. 3</a:t>
            </a:r>
            <a:r>
              <a:rPr lang="ko-KR" altLang="en-US" dirty="0" smtClean="0"/>
              <a:t>번의 의하여 누구나 접근할 수 있고 볼 수 있는 소프트웨어가 필요하다고 생각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같은 성격 그리고 같은 환경에 처해지면 유사한 투자를 할 가능성이 높다고 생</a:t>
            </a:r>
            <a:r>
              <a:rPr lang="ko-KR" altLang="en-US" dirty="0" smtClean="0"/>
              <a:t>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1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기획 설명</a:t>
            </a:r>
            <a:endParaRPr lang="ko-KR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64920" y="948690"/>
            <a:ext cx="107847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1.</a:t>
            </a:r>
          </a:p>
          <a:p>
            <a:r>
              <a:rPr lang="en-US" altLang="ko-KR" dirty="0" smtClean="0">
                <a:hlinkClick r:id="rId2"/>
              </a:rPr>
              <a:t>https://securities.miraeasset.com/hku/hku4128/c01.do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미래에셋</a:t>
            </a:r>
            <a:r>
              <a:rPr lang="ko-KR" altLang="en-US" dirty="0" smtClean="0"/>
              <a:t> 투자 성향자가 측정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을 이용하여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투자 성향을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계약정보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바탕으로 간단한 조사를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</a:p>
          <a:p>
            <a:r>
              <a:rPr lang="ko-KR" altLang="en-US" dirty="0" smtClean="0"/>
              <a:t>유저가 입력한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데이터를 이용하여 </a:t>
            </a:r>
            <a:r>
              <a:rPr lang="en-US" altLang="ko-KR" dirty="0" smtClean="0"/>
              <a:t>mali_data1</a:t>
            </a:r>
            <a:r>
              <a:rPr lang="ko-KR" altLang="en-US" dirty="0" smtClean="0"/>
              <a:t>과 비교하여 비슷한 그룹을 지정하여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펀드정보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에 있는 펀드수익률 </a:t>
            </a:r>
            <a:r>
              <a:rPr lang="en-US" altLang="ko-KR" dirty="0" smtClean="0"/>
              <a:t>head 6</a:t>
            </a:r>
            <a:r>
              <a:rPr lang="ko-KR" altLang="en-US" dirty="0" smtClean="0"/>
              <a:t>개로 검색 가능하게 할 것</a:t>
            </a:r>
            <a:r>
              <a:rPr lang="en-US" altLang="ko-KR" dirty="0" smtClean="0"/>
              <a:t>(1 </a:t>
            </a:r>
            <a:r>
              <a:rPr lang="ko-KR" altLang="en-US" dirty="0" smtClean="0"/>
              <a:t>에서는 투자성향을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펀드정보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에 있는 위험도로 비교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비슷한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계약정보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이용하여 비교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펀드 정보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에 있는 운용회사명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펀드 상품 설명서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주식 설명서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채권설명서를 자세한 </a:t>
            </a:r>
            <a:r>
              <a:rPr lang="ko-KR" altLang="en-US" dirty="0" err="1" smtClean="0"/>
              <a:t>설명란의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펀드 정보</a:t>
            </a:r>
            <a:r>
              <a:rPr lang="en-US" altLang="ko-KR" dirty="0" smtClean="0"/>
              <a:t>2’</a:t>
            </a:r>
            <a:r>
              <a:rPr lang="ko-KR" altLang="en-US" dirty="0" smtClean="0"/>
              <a:t>에 있는</a:t>
            </a:r>
            <a:r>
              <a:rPr lang="en-US" altLang="ko-KR" dirty="0"/>
              <a:t> </a:t>
            </a:r>
            <a:r>
              <a:rPr lang="ko-KR" altLang="en-US" dirty="0" smtClean="0"/>
              <a:t>평가 손익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 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매입 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미수이자를 그래프로 나타내어 시각화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PyQt5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더 쉽게 유저와 상호작용을 하는 개인화된 투자 추천 서비스 소프트웨어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458" y="877067"/>
            <a:ext cx="119555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구성완료 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메인 설문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추천 알고리즘 부분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미완료 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펀드 관련 그래프 및 관련 설명 </a:t>
            </a:r>
            <a:r>
              <a:rPr lang="en-US" altLang="ko-KR" dirty="0" smtClean="0"/>
              <a:t>UI(</a:t>
            </a:r>
            <a:r>
              <a:rPr lang="ko-KR" altLang="en-US" dirty="0" smtClean="0"/>
              <a:t>현재 각 </a:t>
            </a:r>
            <a:r>
              <a:rPr lang="en-US" altLang="ko-KR" dirty="0" err="1" smtClean="0"/>
              <a:t>layou</a:t>
            </a:r>
            <a:r>
              <a:rPr lang="ko-KR" altLang="en-US" dirty="0" smtClean="0"/>
              <a:t>연동에 문제가 있음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추천 알고리즘 연동 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458" y="877067"/>
            <a:ext cx="11955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구성완료 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메인 설문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18" y="-39986"/>
            <a:ext cx="5783053" cy="68580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5862415" y="683664"/>
            <a:ext cx="350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34557" y="365893"/>
            <a:ext cx="247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버튼을 누르면 </a:t>
            </a:r>
            <a:endParaRPr lang="en-US" altLang="ko-KR" dirty="0" smtClean="0"/>
          </a:p>
          <a:p>
            <a:r>
              <a:rPr lang="ko-KR" altLang="en-US" dirty="0" smtClean="0"/>
              <a:t>미래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투자 성향 자가특정 웹으로 넘어감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109959" y="6204247"/>
            <a:ext cx="1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73839" y="4939718"/>
            <a:ext cx="23671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계약 정보 데이터와 투자 성향 데이터를 가지고 검색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넘어감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현재 다른 레이아웃으로 넘어가는 부분이 문제 가 있음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64920" y="988162"/>
            <a:ext cx="119555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구성완료 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UI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79" y="0"/>
            <a:ext cx="743157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4561" y="2683379"/>
            <a:ext cx="162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펀드정보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수익률 선택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972942" y="553901"/>
            <a:ext cx="692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5151" y="422031"/>
            <a:ext cx="134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확인 버튼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75179" y="877067"/>
            <a:ext cx="7431578" cy="5585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008262" y="745196"/>
            <a:ext cx="3390215" cy="2235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6685" y="1934308"/>
            <a:ext cx="370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후 엑셀 화면과 같이 칸을 나누어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부터 차례대로 </a:t>
            </a:r>
            <a:r>
              <a:rPr lang="en-US" altLang="ko-KR" dirty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가지 펀드 추천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각 칸을 클릭하면 펀드 관련 그래프 및 관련 설명문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넘어감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0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458" y="877067"/>
            <a:ext cx="11955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구성완료 부분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추천 알고리즘 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자세한 내용은 </a:t>
            </a:r>
            <a:r>
              <a:rPr lang="en-US" altLang="ko-KR" dirty="0" smtClean="0"/>
              <a:t>serch.py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위험도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계약정보를 바탕으로 데이터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후 유저가 원하는 수익률로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순위대로 데이터 프레임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프레임을 </a:t>
            </a:r>
            <a:r>
              <a:rPr lang="en-US" altLang="ko-KR" dirty="0" smtClean="0"/>
              <a:t>information.py</a:t>
            </a:r>
            <a:r>
              <a:rPr lang="ko-KR" altLang="en-US" dirty="0" smtClean="0"/>
              <a:t>로 전송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20" y="230736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코드 설명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458" y="877067"/>
            <a:ext cx="11955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현재 미완료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계획 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         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펀드 관련 그래프 및 관련 설명 </a:t>
            </a:r>
            <a:r>
              <a:rPr lang="en-US" altLang="ko-KR" dirty="0" smtClean="0"/>
              <a:t>UI)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5279" y="1615155"/>
            <a:ext cx="11955566" cy="5153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832" y="1837509"/>
            <a:ext cx="251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펀드명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12605" y="1719730"/>
            <a:ext cx="7169921" cy="1621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41335" y="2345901"/>
            <a:ext cx="45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펀드 </a:t>
            </a:r>
            <a:r>
              <a:rPr lang="ko-KR" altLang="en-US" dirty="0" err="1" smtClean="0"/>
              <a:t>설명란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31492" y="3452501"/>
            <a:ext cx="6417891" cy="22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1492" y="3452501"/>
            <a:ext cx="6050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펀드 정보</a:t>
            </a:r>
            <a:r>
              <a:rPr lang="en-US" altLang="ko-KR" sz="1100" dirty="0" smtClean="0"/>
              <a:t>2 </a:t>
            </a:r>
            <a:r>
              <a:rPr lang="ko-KR" altLang="en-US" sz="1100" dirty="0" smtClean="0"/>
              <a:t>바탕으로 </a:t>
            </a:r>
            <a:r>
              <a:rPr lang="en-US" altLang="ko-KR" sz="1100" dirty="0" err="1" smtClean="0"/>
              <a:t>combobox</a:t>
            </a:r>
            <a:r>
              <a:rPr lang="ko-KR" altLang="en-US" sz="1100" dirty="0" smtClean="0"/>
              <a:t>구성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64920" y="3896882"/>
            <a:ext cx="11776104" cy="2794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039" y="5109453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049996" y="3341404"/>
            <a:ext cx="2256090" cy="397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0015" y="3378930"/>
            <a:ext cx="17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확인 버튼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465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세얼간이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세얼간이</dc:title>
  <dc:creator>lhnam34@naver.com</dc:creator>
  <cp:lastModifiedBy>lhnam34@naver.com</cp:lastModifiedBy>
  <cp:revision>6</cp:revision>
  <dcterms:created xsi:type="dcterms:W3CDTF">2021-09-30T13:51:06Z</dcterms:created>
  <dcterms:modified xsi:type="dcterms:W3CDTF">2021-09-30T14:38:27Z</dcterms:modified>
</cp:coreProperties>
</file>