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61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9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7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9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7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2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7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1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7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1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CEC4-E3BA-47B7-9F26-535CE93A37A7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1746-EDC1-41EA-B639-CC2FA7C46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세얼간이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채민기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손우현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이호영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88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크게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딕셔너리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안에 </a:t>
            </a:r>
            <a:r>
              <a:rPr lang="ko-KR" altLang="en-US" dirty="0" err="1" smtClean="0"/>
              <a:t>리스트있음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5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리스트는 자료의 분포의 관하여 연관이 있을 거다라고 생각함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표준편차는 통계집단의 분산의 정도 또는 자료의 산포도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나타내는 수치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리스트들을 표준편차로 하나의 데이터로 만듦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그러고 학습 후 제출 결과 </a:t>
            </a:r>
            <a:r>
              <a:rPr lang="en-US" altLang="ko-KR" dirty="0" smtClean="0"/>
              <a:t>75%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68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94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코드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18" y="1304325"/>
            <a:ext cx="6431684" cy="55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4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94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64975"/>
            <a:ext cx="1086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8660" y="1417320"/>
            <a:ext cx="11125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더 정확한 분포와 빈도를 알기 위해 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	</a:t>
            </a:r>
            <a:r>
              <a:rPr lang="ko-KR" altLang="en-US" sz="2400" dirty="0" smtClean="0"/>
              <a:t>왜도 첨도 추가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정확도</a:t>
            </a:r>
            <a:r>
              <a:rPr lang="en-US" altLang="ko-KR" sz="2400" dirty="0" smtClean="0"/>
              <a:t>: 75.46%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90" y="1386316"/>
            <a:ext cx="5658640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0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94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4975"/>
            <a:ext cx="10515600" cy="461198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64975"/>
            <a:ext cx="11094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Feature_Group_C</a:t>
            </a:r>
            <a:r>
              <a:rPr lang="ko-KR" altLang="en-US" sz="2400" dirty="0" smtClean="0"/>
              <a:t>에 있는 데이터들을 하나씩 제거하면서 정확도 확인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결과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numstring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제거할 때 </a:t>
            </a:r>
            <a:r>
              <a:rPr lang="en-US" altLang="ko-KR" sz="2400" dirty="0" err="1" smtClean="0"/>
              <a:t>CV_Score</a:t>
            </a:r>
            <a:r>
              <a:rPr lang="ko-KR" altLang="en-US" sz="2400" dirty="0" smtClean="0"/>
              <a:t>가 올라감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						</a:t>
            </a:r>
            <a:r>
              <a:rPr lang="ko-KR" altLang="en-US" sz="2400" dirty="0" smtClean="0"/>
              <a:t>결과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정확도 </a:t>
            </a:r>
            <a:r>
              <a:rPr lang="en-US" altLang="ko-KR" sz="2400" dirty="0" smtClean="0"/>
              <a:t>75.66%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0538"/>
            <a:ext cx="7406640" cy="387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4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아쉬운 점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코랩</a:t>
            </a:r>
            <a:r>
              <a:rPr lang="en-US" altLang="ko-KR" dirty="0" smtClean="0"/>
              <a:t>(Google </a:t>
            </a:r>
            <a:r>
              <a:rPr lang="en-US" altLang="ko-KR" dirty="0" err="1" smtClean="0"/>
              <a:t>Colab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최대 런타임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얕은 지식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62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코드들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깃헙</a:t>
            </a:r>
            <a:r>
              <a:rPr lang="en-US" altLang="ko-KR" dirty="0"/>
              <a:t>: https://github.com/firstcoding17/3idiot_total/tree/main/hoseo_AI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558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7200" dirty="0" smtClean="0"/>
              <a:t>감사합니다</a:t>
            </a:r>
            <a:r>
              <a:rPr lang="en-US" altLang="ko-KR" sz="7200" dirty="0" smtClean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4433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720" y="1690688"/>
            <a:ext cx="10515600" cy="471392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모델 설명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마무리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492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모델 설명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3705"/>
            <a:ext cx="10515600" cy="515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dirty="0" smtClean="0"/>
              <a:t>TPOT -&gt; </a:t>
            </a:r>
            <a:r>
              <a:rPr lang="en-US" altLang="ko-KR" sz="4400" dirty="0" err="1" smtClean="0"/>
              <a:t>AutoML</a:t>
            </a:r>
            <a:endParaRPr lang="en-US" altLang="ko-KR" sz="44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Auto ML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dirty="0" smtClean="0"/>
              <a:t>준수한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ML </a:t>
            </a:r>
            <a:r>
              <a:rPr lang="ko-KR" altLang="en-US" dirty="0" smtClean="0"/>
              <a:t>에이전트 선택 자동 </a:t>
            </a: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튜닝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누구나 쉽게 </a:t>
            </a:r>
            <a:r>
              <a:rPr lang="en-US" altLang="ko-KR" dirty="0" smtClean="0"/>
              <a:t>ML</a:t>
            </a:r>
            <a:r>
              <a:rPr lang="ko-KR" altLang="en-US" dirty="0" smtClean="0"/>
              <a:t>에이전트를 생성할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1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모델 설명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3705"/>
            <a:ext cx="10515600" cy="515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TPOT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펜실베니아</a:t>
            </a:r>
            <a:r>
              <a:rPr lang="ko-KR" altLang="en-US" dirty="0" smtClean="0"/>
              <a:t> 대학의 연구원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들이 주도해서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75777"/>
            <a:ext cx="5715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8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모델 설명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3608"/>
            <a:ext cx="9567557" cy="4496752"/>
          </a:xfrm>
        </p:spPr>
      </p:pic>
      <p:sp>
        <p:nvSpPr>
          <p:cNvPr id="5" name="TextBox 4"/>
          <p:cNvSpPr txBox="1"/>
          <p:nvPr/>
        </p:nvSpPr>
        <p:spPr>
          <a:xfrm>
            <a:off x="1005840" y="1447800"/>
            <a:ext cx="984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트리 기반의 파이프 라인 최적화 도구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유전자 프로그래밍 이용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305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모델 설명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0120" y="1378248"/>
            <a:ext cx="984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사용방법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98" y="1256328"/>
            <a:ext cx="7503402" cy="5156047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8" y="2255415"/>
            <a:ext cx="4343400" cy="17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모델 설명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0120" y="1378248"/>
            <a:ext cx="984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사용방법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트레이닝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1"/>
            <a:ext cx="10969611" cy="300035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0871"/>
            <a:ext cx="6906094" cy="13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7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모델 설명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0120" y="1378248"/>
            <a:ext cx="984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사용방법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결과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913"/>
            <a:ext cx="10515600" cy="3337982"/>
          </a:xfrm>
        </p:spPr>
      </p:pic>
    </p:spTree>
    <p:extLst>
      <p:ext uri="{BB962C8B-B14F-4D97-AF65-F5344CB8AC3E}">
        <p14:creationId xmlns:p14="http://schemas.microsoft.com/office/powerpoint/2010/main" val="102713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모델 설명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0120" y="1378248"/>
            <a:ext cx="984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사용방법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결과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0911"/>
            <a:ext cx="10515600" cy="4320766"/>
          </a:xfrm>
        </p:spPr>
      </p:pic>
    </p:spTree>
    <p:extLst>
      <p:ext uri="{BB962C8B-B14F-4D97-AF65-F5344CB8AC3E}">
        <p14:creationId xmlns:p14="http://schemas.microsoft.com/office/powerpoint/2010/main" val="382771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219</Words>
  <Application>Microsoft Office PowerPoint</Application>
  <PresentationFormat>와이드스크린</PresentationFormat>
  <Paragraphs>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세얼간이</vt:lpstr>
      <vt:lpstr>목차</vt:lpstr>
      <vt:lpstr>모델 설명</vt:lpstr>
      <vt:lpstr>모델 설명</vt:lpstr>
      <vt:lpstr>1. 모델 설명</vt:lpstr>
      <vt:lpstr>1. 모델 설명</vt:lpstr>
      <vt:lpstr>1. 모델 설명</vt:lpstr>
      <vt:lpstr>1. 모델 설명</vt:lpstr>
      <vt:lpstr>1. 모델 설명</vt:lpstr>
      <vt:lpstr>2. 데이터 전처리</vt:lpstr>
      <vt:lpstr>2. 데이터 전처리</vt:lpstr>
      <vt:lpstr>2. 데이터 전처리</vt:lpstr>
      <vt:lpstr>2. 데이터 전처리</vt:lpstr>
      <vt:lpstr>2. 데이터 전처리</vt:lpstr>
      <vt:lpstr>3. 마무리</vt:lpstr>
      <vt:lpstr>3. 마무리</vt:lpstr>
      <vt:lpstr>3. 마무리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세얼간이</dc:title>
  <dc:creator>lhnam34@naver.com</dc:creator>
  <cp:lastModifiedBy>lhnam34@naver.com</cp:lastModifiedBy>
  <cp:revision>10</cp:revision>
  <dcterms:created xsi:type="dcterms:W3CDTF">2021-10-22T09:21:42Z</dcterms:created>
  <dcterms:modified xsi:type="dcterms:W3CDTF">2021-10-23T01:00:23Z</dcterms:modified>
</cp:coreProperties>
</file>