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76" r:id="rId3"/>
    <p:sldId id="354" r:id="rId4"/>
    <p:sldId id="471" r:id="rId5"/>
    <p:sldId id="458" r:id="rId6"/>
    <p:sldId id="472" r:id="rId7"/>
    <p:sldId id="460" r:id="rId8"/>
    <p:sldId id="473" r:id="rId9"/>
    <p:sldId id="462" r:id="rId10"/>
    <p:sldId id="474" r:id="rId11"/>
    <p:sldId id="37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75856" autoAdjust="0"/>
  </p:normalViewPr>
  <p:slideViewPr>
    <p:cSldViewPr snapToGrid="0">
      <p:cViewPr varScale="1">
        <p:scale>
          <a:sx n="55" d="100"/>
          <a:sy n="55" d="100"/>
        </p:scale>
        <p:origin x="1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7006-020A-4AD5-A86D-70064DE9F166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58D8-6A84-43FF-8BD4-E3DE40CA5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7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3+8</a:t>
            </a:r>
            <a:r>
              <a:rPr lang="zh-CN" altLang="en-US" dirty="0" smtClean="0"/>
              <a:t>*</a:t>
            </a:r>
            <a:r>
              <a:rPr lang="en-US" altLang="zh-CN" dirty="0" smtClean="0"/>
              <a:t>2+2</a:t>
            </a:r>
            <a:r>
              <a:rPr lang="zh-CN" altLang="en-US" dirty="0" smtClean="0"/>
              <a:t>*</a:t>
            </a:r>
            <a:r>
              <a:rPr lang="en-US" altLang="zh-CN" dirty="0" smtClean="0"/>
              <a:t>1+1</a:t>
            </a:r>
            <a:r>
              <a:rPr lang="zh-CN" altLang="en-US" dirty="0" smtClean="0"/>
              <a:t>*</a:t>
            </a:r>
            <a:r>
              <a:rPr lang="en-US" altLang="zh-CN" dirty="0" smtClean="0"/>
              <a:t>0+3</a:t>
            </a:r>
            <a:r>
              <a:rPr lang="zh-CN" altLang="en-US" dirty="0" smtClean="0"/>
              <a:t>*</a:t>
            </a:r>
            <a:r>
              <a:rPr lang="en-US" altLang="zh-CN" dirty="0" smtClean="0"/>
              <a:t>5=48</a:t>
            </a:r>
            <a:br>
              <a:rPr lang="en-US" altLang="zh-CN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2+3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3+4</a:t>
            </a:r>
            <a:r>
              <a:rPr lang="zh-CN" altLang="en-US" dirty="0" smtClean="0"/>
              <a:t>*</a:t>
            </a:r>
            <a:r>
              <a:rPr lang="en-US" altLang="zh-CN" dirty="0" smtClean="0"/>
              <a:t>4+5</a:t>
            </a:r>
            <a:r>
              <a:rPr lang="zh-CN" altLang="en-US" dirty="0" smtClean="0"/>
              <a:t>*</a:t>
            </a:r>
            <a:r>
              <a:rPr lang="en-US" altLang="zh-CN" dirty="0" smtClean="0"/>
              <a:t>5=55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8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8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辗转相除法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9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质数定义为在大于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的自然数中，除了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和它本身以外不再有其他因数。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用筛法求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的基本思想是：把从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开始的、某一范围内的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正整数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从小到大顺序排列，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不是素数，首先把它筛掉。剩下的数中选择最小的数是素数，然后去掉它的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。依次类推，直到筛子为空时结束。如有：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1 2 3 4 5 6 7 8 9 10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11 12 13 14 15 16 17 18 19 20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21 22 23 24 25 26 27 28 29 30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不是素数，去掉。剩下的数中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最小，是素数，去掉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的倍数，余下的数是：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3 5 7 9 11 13 15 17 19 21 23 25 27 29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剩下的数中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最小，是素数，去掉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的倍数，如此下去直到所有的数都被筛完，求出的素数为：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2 3 5 7 11 13 17 19 23 29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558D8-6A84-43FF-8BD4-E3DE40CA54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‹#›</a:t>
            </a:fld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毕升教育 </a:t>
            </a:r>
            <a:r>
              <a:rPr lang="zh-CN" altLang="en-US" dirty="0"/>
              <a:t>王杰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质数和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092" y="197485"/>
            <a:ext cx="6036353" cy="65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0" y="0"/>
            <a:ext cx="11568772" cy="3381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70" y="3417032"/>
            <a:ext cx="11568772" cy="34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3" y="-2171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成绩</a:t>
            </a:r>
            <a:r>
              <a:rPr lang="en-US" altLang="zh-CN" b="1" dirty="0"/>
              <a:t>mark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63" y="812800"/>
            <a:ext cx="7626401" cy="604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成绩</a:t>
            </a:r>
            <a:r>
              <a:rPr lang="en-US" altLang="zh-CN" b="1" dirty="0"/>
              <a:t>mark</a:t>
            </a:r>
            <a:br>
              <a:rPr lang="en-US" altLang="zh-CN" b="1" dirty="0"/>
            </a:b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18" y="197485"/>
            <a:ext cx="6720289" cy="65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最大公约数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33" y="2185829"/>
            <a:ext cx="9098733" cy="32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最大公约数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0" y="197485"/>
            <a:ext cx="5627575" cy="63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进制转换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6" y="1843314"/>
            <a:ext cx="10615594" cy="32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进</a:t>
            </a:r>
            <a:r>
              <a:rPr lang="zh-CN" altLang="en-US" b="1" dirty="0" smtClean="0"/>
              <a:t>制转换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70" y="197485"/>
            <a:ext cx="6119199" cy="64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质数和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15230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61" y="654615"/>
            <a:ext cx="5797096" cy="55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244</Words>
  <Application>Microsoft Office PowerPoint</Application>
  <PresentationFormat>宽屏</PresentationFormat>
  <Paragraphs>39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Times New Roman</vt:lpstr>
      <vt:lpstr>Office 主题</vt:lpstr>
      <vt:lpstr>递归</vt:lpstr>
      <vt:lpstr>PowerPoint 演示文稿</vt:lpstr>
      <vt:lpstr>成绩mark </vt:lpstr>
      <vt:lpstr>成绩mark </vt:lpstr>
      <vt:lpstr>最大公约数</vt:lpstr>
      <vt:lpstr>最大公约数 </vt:lpstr>
      <vt:lpstr>进制转换</vt:lpstr>
      <vt:lpstr>进制转换</vt:lpstr>
      <vt:lpstr>质数和 </vt:lpstr>
      <vt:lpstr>质数和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zqm</dc:creator>
  <cp:lastModifiedBy>Wang Jie</cp:lastModifiedBy>
  <cp:revision>483</cp:revision>
  <dcterms:created xsi:type="dcterms:W3CDTF">2017-08-03T09:01:00Z</dcterms:created>
  <dcterms:modified xsi:type="dcterms:W3CDTF">2018-08-12T10:12:02Z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