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476" r:id="rId3"/>
    <p:sldId id="354" r:id="rId4"/>
    <p:sldId id="471" r:id="rId5"/>
    <p:sldId id="472" r:id="rId6"/>
    <p:sldId id="477" r:id="rId7"/>
    <p:sldId id="478" r:id="rId8"/>
    <p:sldId id="479" r:id="rId9"/>
    <p:sldId id="458" r:id="rId10"/>
    <p:sldId id="460" r:id="rId11"/>
    <p:sldId id="473" r:id="rId12"/>
    <p:sldId id="462" r:id="rId13"/>
    <p:sldId id="474" r:id="rId14"/>
    <p:sldId id="372" r:id="rId1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na" initials="C" lastIdx="1" clrIdx="0">
    <p:extLst>
      <p:ext uri="{19B8F6BF-5375-455C-9EA6-DF929625EA0E}">
        <p15:presenceInfo xmlns:p15="http://schemas.microsoft.com/office/powerpoint/2012/main" userId="Ch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6" autoAdjust="0"/>
    <p:restoredTop sz="94414" autoAdjust="0"/>
  </p:normalViewPr>
  <p:slideViewPr>
    <p:cSldViewPr snapToGrid="0">
      <p:cViewPr varScale="1">
        <p:scale>
          <a:sx n="69" d="100"/>
          <a:sy n="69" d="100"/>
        </p:scale>
        <p:origin x="6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87006-020A-4AD5-A86D-70064DE9F166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558D8-6A84-43FF-8BD4-E3DE40CA5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80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166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342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877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1 1 </a:t>
            </a:r>
          </a:p>
          <a:p>
            <a:r>
              <a:rPr lang="en-US" altLang="zh-CN" dirty="0" smtClean="0"/>
              <a:t>2 3</a:t>
            </a:r>
          </a:p>
          <a:p>
            <a:r>
              <a:rPr lang="en-US" altLang="zh-CN" dirty="0" smtClean="0"/>
              <a:t>3</a:t>
            </a:r>
            <a:r>
              <a:rPr lang="en-US" altLang="zh-CN" baseline="0" dirty="0" smtClean="0"/>
              <a:t> 7: 1-&gt;3 1-&gt;2 3-&gt;2 1-&gt;3 2-&gt;1 2-&gt;3 1-&gt;3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87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69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201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988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497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12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976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‹#›</a:t>
            </a:fld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毕升</a:t>
            </a:r>
            <a:r>
              <a:rPr lang="zh-CN" altLang="en-US" smtClean="0"/>
              <a:t>教育 </a:t>
            </a:r>
            <a:r>
              <a:rPr lang="zh-CN" altLang="en-US"/>
              <a:t>王杰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数字统计</a:t>
            </a:r>
            <a:endParaRPr lang="zh-CN" altLang="en-US" sz="20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1523048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20" y="1850572"/>
            <a:ext cx="11248344" cy="409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8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数字统计</a:t>
            </a:r>
            <a:endParaRPr lang="zh-CN" altLang="en-US" sz="20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1523048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871" y="196229"/>
            <a:ext cx="4338420" cy="658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4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97" y="-87084"/>
            <a:ext cx="10515600" cy="1011420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接水问题</a:t>
            </a:r>
            <a:endParaRPr lang="zh-CN" altLang="en-US" sz="20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1523048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366" y="1107703"/>
            <a:ext cx="9785577" cy="534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1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接水问题</a:t>
            </a:r>
            <a:endParaRPr lang="zh-CN" altLang="en-US" sz="20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1523048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51" y="367233"/>
            <a:ext cx="7416658" cy="63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8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谢谢大家！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459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809" y="411410"/>
            <a:ext cx="9828155" cy="29332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809" y="3344685"/>
            <a:ext cx="9848908" cy="291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0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23" y="-21714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汉诺塔问题</a:t>
            </a:r>
            <a:endParaRPr lang="zh-CN" altLang="en-US" sz="20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1523048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87" y="1108415"/>
            <a:ext cx="8405813" cy="54756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汉诺塔问题</a:t>
            </a:r>
            <a:endParaRPr lang="zh-CN" altLang="en-US" sz="20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1523048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208" y="357258"/>
            <a:ext cx="5396074" cy="62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6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排序</a:t>
            </a:r>
            <a:endParaRPr lang="zh-CN" altLang="en-US" sz="20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1523048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928" y="547255"/>
            <a:ext cx="7549490" cy="576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8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快速排序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快速排序的基本思想是</a:t>
            </a:r>
          </a:p>
          <a:p>
            <a:pPr marL="0" indent="0">
              <a:buNone/>
            </a:pPr>
            <a:r>
              <a:rPr lang="zh-CN" altLang="en-US" sz="2400"/>
              <a:t>1、先从数列中取出一个数作为基准数</a:t>
            </a:r>
          </a:p>
          <a:p>
            <a:pPr marL="0" indent="0">
              <a:buNone/>
            </a:pPr>
            <a:r>
              <a:rPr lang="zh-CN" altLang="en-US" sz="2400"/>
              <a:t>2、分区过程，将比这个数大的数全放到它的右边，小于或等于它的数全放到它的左边</a:t>
            </a:r>
          </a:p>
          <a:p>
            <a:pPr marL="0" indent="0">
              <a:buNone/>
            </a:pPr>
            <a:r>
              <a:rPr lang="zh-CN" altLang="en-US" sz="2400"/>
              <a:t>3、再对左右区间重复第二步，直到各区间只有一个数</a:t>
            </a:r>
          </a:p>
          <a:p>
            <a:r>
              <a:rPr lang="zh-CN" altLang="en-US" sz="2400">
                <a:sym typeface="+mn-ea"/>
              </a:rPr>
              <a:t>概括来说为</a:t>
            </a:r>
            <a:r>
              <a:rPr lang="zh-CN" altLang="en-US" sz="2400"/>
              <a:t>挖坑填数+分治法</a:t>
            </a:r>
          </a:p>
        </p:txBody>
      </p:sp>
    </p:spTree>
    <p:extLst>
      <p:ext uri="{BB962C8B-B14F-4D97-AF65-F5344CB8AC3E}">
        <p14:creationId xmlns:p14="http://schemas.microsoft.com/office/powerpoint/2010/main" val="81283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2110" y="469900"/>
            <a:ext cx="11447780" cy="569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第一步，i=0,j=9,X=21</a:t>
            </a:r>
          </a:p>
          <a:p>
            <a:r>
              <a:rPr lang="zh-CN" altLang="en-US" sz="2000"/>
              <a:t>0	1	2	3	4	5	6	7	8	9</a:t>
            </a:r>
          </a:p>
          <a:p>
            <a:r>
              <a:rPr lang="zh-CN" altLang="en-US" sz="2000">
                <a:solidFill>
                  <a:srgbClr val="FF0000"/>
                </a:solidFill>
              </a:rPr>
              <a:t>21</a:t>
            </a:r>
            <a:r>
              <a:rPr lang="zh-CN" altLang="en-US" sz="2000"/>
              <a:t>	32	43	98	54	45	23	4	66	86</a:t>
            </a:r>
          </a:p>
          <a:p>
            <a:endParaRPr lang="zh-CN" altLang="en-US" sz="2000"/>
          </a:p>
          <a:p>
            <a:r>
              <a:rPr lang="zh-CN" altLang="en-US" sz="2000"/>
              <a:t>第二步，从j开始由，后向前找，找到比X小的第一个数a[7]=4,此时i=0,j=6,X=21 </a:t>
            </a:r>
          </a:p>
          <a:p>
            <a:r>
              <a:rPr lang="zh-CN" altLang="en-US" sz="2000"/>
              <a:t>进行替换</a:t>
            </a:r>
          </a:p>
          <a:p>
            <a:r>
              <a:rPr lang="zh-CN" altLang="en-US" sz="2000"/>
              <a:t>0	1	2	3	4	5	6	7	8	9</a:t>
            </a:r>
          </a:p>
          <a:p>
            <a:r>
              <a:rPr lang="zh-CN" altLang="en-US" sz="2000">
                <a:solidFill>
                  <a:srgbClr val="FF0000"/>
                </a:solidFill>
              </a:rPr>
              <a:t>4</a:t>
            </a:r>
            <a:r>
              <a:rPr lang="zh-CN" altLang="en-US" sz="2000"/>
              <a:t>	32	43	98	54	45	23	</a:t>
            </a:r>
            <a:r>
              <a:rPr lang="zh-CN" altLang="en-US" sz="2000">
                <a:solidFill>
                  <a:srgbClr val="FF0000"/>
                </a:solidFill>
              </a:rPr>
              <a:t>21</a:t>
            </a:r>
            <a:r>
              <a:rPr lang="zh-CN" altLang="en-US" sz="2000"/>
              <a:t>	66	86</a:t>
            </a:r>
          </a:p>
          <a:p>
            <a:endParaRPr lang="zh-CN" altLang="en-US" sz="2000"/>
          </a:p>
          <a:p>
            <a:r>
              <a:rPr lang="zh-CN" altLang="en-US" sz="2000"/>
              <a:t>第三步，由前往后找，找到比X大的第一个数a[1]=32,此时i=2,j=6,X=21</a:t>
            </a:r>
          </a:p>
          <a:p>
            <a:r>
              <a:rPr lang="zh-CN" altLang="en-US" sz="2000"/>
              <a:t>0	1	2	3	4	5	6	7	8	9</a:t>
            </a:r>
          </a:p>
          <a:p>
            <a:r>
              <a:rPr lang="zh-CN" altLang="en-US" sz="2000"/>
              <a:t>4	</a:t>
            </a:r>
            <a:r>
              <a:rPr lang="zh-CN" altLang="en-US" sz="2000">
                <a:solidFill>
                  <a:srgbClr val="FF0000"/>
                </a:solidFill>
              </a:rPr>
              <a:t>21</a:t>
            </a:r>
            <a:r>
              <a:rPr lang="zh-CN" altLang="en-US" sz="2000"/>
              <a:t>	43	98	54	45	23	</a:t>
            </a:r>
            <a:r>
              <a:rPr lang="zh-CN" altLang="en-US" sz="2000">
                <a:solidFill>
                  <a:srgbClr val="FF0000"/>
                </a:solidFill>
              </a:rPr>
              <a:t>32</a:t>
            </a:r>
            <a:r>
              <a:rPr lang="zh-CN" altLang="en-US" sz="2000"/>
              <a:t>	66	86</a:t>
            </a:r>
          </a:p>
          <a:p>
            <a:endParaRPr lang="zh-CN" altLang="en-US" sz="2000"/>
          </a:p>
          <a:p>
            <a:r>
              <a:rPr lang="zh-CN" altLang="en-US" sz="2000"/>
              <a:t>第四步，从j=6开始由，由后向前找，找到比X小的第一个数a[0]=4,此时i=2,j=0,X=21，发现j&lt;=i,所以第一回结束</a:t>
            </a:r>
          </a:p>
          <a:p>
            <a:endParaRPr lang="zh-CN" altLang="en-US" sz="2400"/>
          </a:p>
          <a:p>
            <a:r>
              <a:rPr lang="zh-CN" altLang="en-US" sz="2000"/>
              <a:t>可以发现21前面的数字都比21小，后面的数字都比21大 ，接下来对两个子区间[0,0]和[2,9]重复上面的操作即可。</a:t>
            </a:r>
          </a:p>
        </p:txBody>
      </p:sp>
    </p:spTree>
    <p:extLst>
      <p:ext uri="{BB962C8B-B14F-4D97-AF65-F5344CB8AC3E}">
        <p14:creationId xmlns:p14="http://schemas.microsoft.com/office/powerpoint/2010/main" val="6631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0690" y="305435"/>
            <a:ext cx="10943590" cy="6247130"/>
          </a:xfrm>
          <a:prstGeom prst="rect">
            <a:avLst/>
          </a:prstGeom>
          <a:noFill/>
          <a:ln>
            <a:solidFill>
              <a:srgbClr val="323232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/>
              <a:t>i=2,j=6,X=43</a:t>
            </a:r>
          </a:p>
          <a:p>
            <a:r>
              <a:rPr lang="zh-CN" altLang="en-US" sz="2000" dirty="0"/>
              <a:t>0	1	2	3	4	5	6	7	8	9</a:t>
            </a:r>
          </a:p>
          <a:p>
            <a:r>
              <a:rPr lang="zh-CN" altLang="en-US" sz="2000" dirty="0"/>
              <a:t>4	21	43	98	54	45	23	32	66	86</a:t>
            </a:r>
          </a:p>
          <a:p>
            <a:endParaRPr lang="zh-CN" altLang="en-US" sz="2000" dirty="0"/>
          </a:p>
          <a:p>
            <a:r>
              <a:rPr lang="zh-CN" altLang="en-US" sz="2000" dirty="0"/>
              <a:t>i=4,j=6,X=43</a:t>
            </a:r>
          </a:p>
          <a:p>
            <a:r>
              <a:rPr lang="zh-CN" altLang="en-US" sz="2000" dirty="0"/>
              <a:t>0	1	2	3	4	5	6	7	8	9</a:t>
            </a:r>
          </a:p>
          <a:p>
            <a:r>
              <a:rPr lang="zh-CN" altLang="en-US" sz="2000" dirty="0"/>
              <a:t>4	21	32	98	54	45	23	43	66	86</a:t>
            </a:r>
          </a:p>
          <a:p>
            <a:endParaRPr lang="zh-CN" altLang="en-US" sz="2000" dirty="0"/>
          </a:p>
          <a:p>
            <a:r>
              <a:rPr lang="zh-CN" altLang="en-US" sz="2000" dirty="0"/>
              <a:t>i=4,j=5,x=43</a:t>
            </a:r>
          </a:p>
          <a:p>
            <a:r>
              <a:rPr lang="zh-CN" altLang="en-US" sz="2000" dirty="0"/>
              <a:t>0	1	2	3	4	5	6	7	8	9</a:t>
            </a:r>
          </a:p>
          <a:p>
            <a:r>
              <a:rPr lang="zh-CN" altLang="en-US" sz="2000" dirty="0"/>
              <a:t>4	21	32	43	54	45	23	98	66	86</a:t>
            </a:r>
          </a:p>
          <a:p>
            <a:endParaRPr lang="zh-CN" altLang="en-US" sz="2000" dirty="0"/>
          </a:p>
          <a:p>
            <a:r>
              <a:rPr lang="zh-CN" altLang="en-US" sz="2000" dirty="0"/>
              <a:t>i=5,j=5,x=43</a:t>
            </a:r>
          </a:p>
          <a:p>
            <a:r>
              <a:rPr lang="zh-CN" altLang="en-US" sz="2000" dirty="0"/>
              <a:t>0	1	2	3	4	5	6	7	8	9</a:t>
            </a:r>
          </a:p>
          <a:p>
            <a:r>
              <a:rPr lang="zh-CN" altLang="en-US" sz="2000" dirty="0"/>
              <a:t>4	21	32	23	43	45	54	98	66	86</a:t>
            </a:r>
          </a:p>
          <a:p>
            <a:endParaRPr lang="zh-CN" altLang="en-US" sz="2000" dirty="0"/>
          </a:p>
          <a:p>
            <a:r>
              <a:rPr lang="zh-CN" altLang="en-US" sz="2000" dirty="0"/>
              <a:t>然后被分为了两个子区间[2,3]和[5,9]</a:t>
            </a:r>
            <a:r>
              <a:rPr lang="zh-CN" altLang="en-US" sz="2000" dirty="0">
                <a:sym typeface="+mn-ea"/>
              </a:rPr>
              <a:t>….最后排序下去就是最终的答案</a:t>
            </a:r>
          </a:p>
          <a:p>
            <a:r>
              <a:rPr lang="zh-CN" altLang="en-US" sz="2000" dirty="0"/>
              <a:t>0	1	2	3	4	5	6	7	8	9</a:t>
            </a:r>
          </a:p>
          <a:p>
            <a:r>
              <a:rPr lang="zh-CN" altLang="en-US" sz="2000" dirty="0"/>
              <a:t>4	21	23	32	43	45	54	66	86	98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8508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排序</a:t>
            </a:r>
            <a:endParaRPr lang="zh-CN" altLang="en-US" sz="20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1523048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453" y="495386"/>
            <a:ext cx="7016231" cy="60301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594" y="3510438"/>
            <a:ext cx="4371429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7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171</Words>
  <Application>Microsoft Office PowerPoint</Application>
  <PresentationFormat>宽屏</PresentationFormat>
  <Paragraphs>73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微软雅黑</vt:lpstr>
      <vt:lpstr>微软雅黑 Light</vt:lpstr>
      <vt:lpstr>Arial</vt:lpstr>
      <vt:lpstr>Calibri</vt:lpstr>
      <vt:lpstr>Times New Roman</vt:lpstr>
      <vt:lpstr>Office 主题</vt:lpstr>
      <vt:lpstr>排序</vt:lpstr>
      <vt:lpstr>PowerPoint 演示文稿</vt:lpstr>
      <vt:lpstr>汉诺塔问题</vt:lpstr>
      <vt:lpstr>汉诺塔问题</vt:lpstr>
      <vt:lpstr>排序</vt:lpstr>
      <vt:lpstr>快速排序</vt:lpstr>
      <vt:lpstr>PowerPoint 演示文稿</vt:lpstr>
      <vt:lpstr>PowerPoint 演示文稿</vt:lpstr>
      <vt:lpstr>排序</vt:lpstr>
      <vt:lpstr>数字统计</vt:lpstr>
      <vt:lpstr>数字统计</vt:lpstr>
      <vt:lpstr>接水问题</vt:lpstr>
      <vt:lpstr>接水问题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zqm</dc:creator>
  <cp:lastModifiedBy>Wang Jie</cp:lastModifiedBy>
  <cp:revision>496</cp:revision>
  <dcterms:created xsi:type="dcterms:W3CDTF">2017-08-03T09:01:00Z</dcterms:created>
  <dcterms:modified xsi:type="dcterms:W3CDTF">2018-08-13T10:17:28Z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