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476" r:id="rId3"/>
    <p:sldId id="354" r:id="rId4"/>
    <p:sldId id="471" r:id="rId5"/>
    <p:sldId id="477" r:id="rId6"/>
    <p:sldId id="472" r:id="rId7"/>
    <p:sldId id="458" r:id="rId8"/>
    <p:sldId id="473" r:id="rId9"/>
    <p:sldId id="460" r:id="rId10"/>
    <p:sldId id="462" r:id="rId11"/>
    <p:sldId id="474" r:id="rId12"/>
    <p:sldId id="372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a" initials="C" lastIdx="1" clrIdx="0">
    <p:extLst>
      <p:ext uri="{19B8F6BF-5375-455C-9EA6-DF929625EA0E}">
        <p15:presenceInfo xmlns:p15="http://schemas.microsoft.com/office/powerpoint/2012/main" userId="Ch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0659" autoAdjust="0"/>
  </p:normalViewPr>
  <p:slideViewPr>
    <p:cSldViewPr snapToGrid="0">
      <p:cViewPr varScale="1">
        <p:scale>
          <a:sx n="66" d="100"/>
          <a:sy n="66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7006-020A-4AD5-A86D-70064DE9F16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558D8-6A84-43FF-8BD4-E3DE40CA5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0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6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7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4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7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8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9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0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8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j^=t</a:t>
            </a:r>
            <a:r>
              <a:rPr lang="zh-CN" alt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等价于</a:t>
            </a:r>
            <a:r>
              <a:rPr lang="pt-BR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= j^t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是位异或运算，运算规则：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0^0=0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0^1=1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1^0=1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1^1=0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，即按二进制位进行“异或”运算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3^5=6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 0011^0000 0101 = 0000 0110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在这里，偶数个相同元素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位异或运算等于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，奇数个等于它自己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9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‹#›</a:t>
            </a:fld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毕升教育 </a:t>
            </a:r>
            <a:r>
              <a:rPr lang="zh-CN" altLang="en-US" dirty="0"/>
              <a:t>王</a:t>
            </a:r>
            <a:r>
              <a:rPr lang="zh-CN" altLang="en-US" dirty="0" smtClean="0"/>
              <a:t>杰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7" y="-87084"/>
            <a:ext cx="10515600" cy="101142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哈希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009"/>
          <a:stretch/>
        </p:blipFill>
        <p:spPr>
          <a:xfrm>
            <a:off x="380997" y="1323921"/>
            <a:ext cx="11353800" cy="44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哈希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792" y="197485"/>
            <a:ext cx="4690819" cy="65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0" y="566842"/>
            <a:ext cx="10831384" cy="25192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90" y="3350638"/>
            <a:ext cx="10825612" cy="25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3" y="-2171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第几大的数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3" y="1341120"/>
            <a:ext cx="10930196" cy="4735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第几大</a:t>
            </a:r>
            <a:r>
              <a:rPr lang="zh-CN" altLang="en-US" b="1" dirty="0" smtClean="0"/>
              <a:t>的数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6656"/>
            <a:ext cx="5295694" cy="4755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83" y="1102636"/>
            <a:ext cx="5136869" cy="54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第几大</a:t>
            </a:r>
            <a:r>
              <a:rPr lang="zh-CN" altLang="en-US" b="1" dirty="0" smtClean="0"/>
              <a:t>的数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549236" y="20474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333333"/>
                </a:solidFill>
                <a:latin typeface="+mn-ea"/>
              </a:rPr>
              <a:t>bool </a:t>
            </a:r>
            <a:r>
              <a:rPr lang="en-US" altLang="zh-CN" sz="3600" dirty="0" err="1">
                <a:solidFill>
                  <a:srgbClr val="333333"/>
                </a:solidFill>
                <a:latin typeface="+mn-ea"/>
              </a:rPr>
              <a:t>cmp</a:t>
            </a:r>
            <a:r>
              <a:rPr lang="en-US" altLang="zh-CN" sz="3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zh-CN" sz="3600" dirty="0" err="1">
                <a:solidFill>
                  <a:srgbClr val="333333"/>
                </a:solidFill>
                <a:latin typeface="+mn-ea"/>
              </a:rPr>
              <a:t>int</a:t>
            </a:r>
            <a:r>
              <a:rPr lang="en-US" altLang="zh-CN" sz="36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3600" dirty="0" err="1">
                <a:solidFill>
                  <a:srgbClr val="333333"/>
                </a:solidFill>
                <a:latin typeface="+mn-ea"/>
              </a:rPr>
              <a:t>a,int</a:t>
            </a:r>
            <a:r>
              <a:rPr lang="en-US" altLang="zh-CN" sz="3600" dirty="0">
                <a:solidFill>
                  <a:srgbClr val="333333"/>
                </a:solidFill>
                <a:latin typeface="+mn-ea"/>
              </a:rPr>
              <a:t> b)</a:t>
            </a:r>
            <a:r>
              <a:rPr lang="en-US" altLang="zh-CN" sz="3600" dirty="0">
                <a:latin typeface="+mn-ea"/>
              </a:rPr>
              <a:t/>
            </a:r>
            <a:br>
              <a:rPr lang="en-US" altLang="zh-CN" sz="3600" dirty="0">
                <a:latin typeface="+mn-ea"/>
              </a:rPr>
            </a:br>
            <a:r>
              <a:rPr lang="en-US" altLang="zh-CN" sz="3600" dirty="0">
                <a:solidFill>
                  <a:srgbClr val="333333"/>
                </a:solidFill>
                <a:latin typeface="+mn-ea"/>
              </a:rPr>
              <a:t>{</a:t>
            </a:r>
            <a:r>
              <a:rPr lang="en-US" altLang="zh-CN" sz="3600" dirty="0">
                <a:latin typeface="+mn-ea"/>
              </a:rPr>
              <a:t/>
            </a:r>
            <a:br>
              <a:rPr lang="en-US" altLang="zh-CN" sz="3600" dirty="0">
                <a:latin typeface="+mn-ea"/>
              </a:rPr>
            </a:br>
            <a:r>
              <a:rPr lang="en-US" altLang="zh-CN" sz="3600" dirty="0">
                <a:solidFill>
                  <a:srgbClr val="323E32"/>
                </a:solidFill>
                <a:latin typeface="+mn-ea"/>
              </a:rPr>
              <a:t>   </a:t>
            </a:r>
            <a:r>
              <a:rPr lang="en-US" altLang="zh-CN" sz="3600" dirty="0">
                <a:solidFill>
                  <a:srgbClr val="333333"/>
                </a:solidFill>
                <a:latin typeface="+mn-ea"/>
              </a:rPr>
              <a:t> </a:t>
            </a:r>
            <a:r>
              <a:rPr lang="en-US" altLang="zh-CN" sz="3600" dirty="0">
                <a:solidFill>
                  <a:srgbClr val="323E32"/>
                </a:solidFill>
                <a:latin typeface="+mn-ea"/>
              </a:rPr>
              <a:t>return a&gt;b;</a:t>
            </a:r>
            <a:br>
              <a:rPr lang="en-US" altLang="zh-CN" sz="3600" dirty="0">
                <a:solidFill>
                  <a:srgbClr val="323E32"/>
                </a:solidFill>
                <a:latin typeface="+mn-ea"/>
              </a:rPr>
            </a:br>
            <a:r>
              <a:rPr lang="en-US" altLang="zh-CN" sz="3600" dirty="0" smtClean="0">
                <a:solidFill>
                  <a:srgbClr val="323E32"/>
                </a:solidFill>
                <a:latin typeface="+mn-ea"/>
              </a:rPr>
              <a:t>}</a:t>
            </a:r>
          </a:p>
          <a:p>
            <a:endParaRPr lang="en-US" altLang="zh-CN" sz="3600" dirty="0">
              <a:solidFill>
                <a:srgbClr val="323E32"/>
              </a:solidFill>
              <a:latin typeface="+mn-ea"/>
            </a:endParaRPr>
          </a:p>
          <a:p>
            <a:r>
              <a:rPr lang="en-US" altLang="zh-CN" sz="3600" dirty="0" smtClean="0">
                <a:latin typeface="+mn-ea"/>
              </a:rPr>
              <a:t>sort(arr,arr+100,cmp</a:t>
            </a:r>
            <a:r>
              <a:rPr lang="en-US" altLang="zh-CN" sz="3600" dirty="0">
                <a:latin typeface="+mn-ea"/>
              </a:rPr>
              <a:t>);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23" y="19748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维护序列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149372"/>
            <a:ext cx="6009867" cy="65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维护序列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795"/>
            <a:ext cx="5406004" cy="38803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11" y="1249118"/>
            <a:ext cx="4873533" cy="46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20" y="226422"/>
            <a:ext cx="10515600" cy="713151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丢失的圣诞袜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5" y="1523048"/>
            <a:ext cx="11223890" cy="44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606" y="-4928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丢失的圣诞袜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87" y="736634"/>
            <a:ext cx="6717741" cy="53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94</Words>
  <Application>Microsoft Office PowerPoint</Application>
  <PresentationFormat>宽屏</PresentationFormat>
  <Paragraphs>38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微软雅黑 Light</vt:lpstr>
      <vt:lpstr>Arial</vt:lpstr>
      <vt:lpstr>Calibri</vt:lpstr>
      <vt:lpstr>Times New Roman</vt:lpstr>
      <vt:lpstr>Office 主题</vt:lpstr>
      <vt:lpstr>查找</vt:lpstr>
      <vt:lpstr>PowerPoint 演示文稿</vt:lpstr>
      <vt:lpstr>第几大的数</vt:lpstr>
      <vt:lpstr>第几大的数</vt:lpstr>
      <vt:lpstr>第几大的数</vt:lpstr>
      <vt:lpstr>维护序列</vt:lpstr>
      <vt:lpstr>维护序列</vt:lpstr>
      <vt:lpstr>丢失的圣诞袜</vt:lpstr>
      <vt:lpstr>丢失的圣诞袜</vt:lpstr>
      <vt:lpstr>哈希</vt:lpstr>
      <vt:lpstr>哈希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zqm</dc:creator>
  <cp:lastModifiedBy>Wang Jie</cp:lastModifiedBy>
  <cp:revision>516</cp:revision>
  <dcterms:created xsi:type="dcterms:W3CDTF">2017-08-03T09:01:00Z</dcterms:created>
  <dcterms:modified xsi:type="dcterms:W3CDTF">2018-08-14T10:09:25Z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