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476" r:id="rId3"/>
    <p:sldId id="480" r:id="rId4"/>
    <p:sldId id="479" r:id="rId5"/>
    <p:sldId id="354" r:id="rId6"/>
    <p:sldId id="478" r:id="rId7"/>
    <p:sldId id="471" r:id="rId8"/>
    <p:sldId id="473" r:id="rId9"/>
    <p:sldId id="477" r:id="rId10"/>
    <p:sldId id="472" r:id="rId11"/>
    <p:sldId id="458" r:id="rId12"/>
    <p:sldId id="372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414" autoAdjust="0"/>
  </p:normalViewPr>
  <p:slideViewPr>
    <p:cSldViewPr snapToGrid="0">
      <p:cViewPr>
        <p:scale>
          <a:sx n="100" d="100"/>
          <a:sy n="100" d="100"/>
        </p:scale>
        <p:origin x="79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7006-020A-4AD5-A86D-70064DE9F166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58D8-6A84-43FF-8BD4-E3DE40CA5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6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8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1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2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8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5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10+(10+11+12/2+13/2+14/2)=50.5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0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‹#›</a:t>
            </a:fld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综合测试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毕升教育 </a:t>
            </a:r>
            <a:r>
              <a:rPr lang="zh-CN" altLang="en-US" dirty="0" smtClean="0"/>
              <a:t>王杰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866" y="116258"/>
            <a:ext cx="10515600" cy="88422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排队打水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4299"/>
            <a:ext cx="1077142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737" y="236663"/>
            <a:ext cx="10515600" cy="6838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排队打水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69" y="388065"/>
            <a:ext cx="6078156" cy="61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1692"/>
              </p:ext>
            </p:extLst>
          </p:nvPr>
        </p:nvGraphicFramePr>
        <p:xfrm>
          <a:off x="205502" y="1562666"/>
          <a:ext cx="11780995" cy="4087020"/>
        </p:xfrm>
        <a:graphic>
          <a:graphicData uri="http://schemas.openxmlformats.org/drawingml/2006/table">
            <a:tbl>
              <a:tblPr/>
              <a:tblGrid>
                <a:gridCol w="19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2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2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车辆总数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门牌号码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第二杯半价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排队打水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总分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黄博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张逸之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刘博瑞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缪宗洛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杨逸凡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章家畅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陈境炜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林谦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庄麒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魏卓伦</a:t>
                      </a:r>
                    </a:p>
                  </a:txBody>
                  <a:tcPr marL="19462" marR="19462" marT="19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19462" marR="19462" marT="19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1231" y="462485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讲课前成绩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9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9550" y="389914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dirty="0" smtClean="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讲课后成绩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94963"/>
              </p:ext>
            </p:extLst>
          </p:nvPr>
        </p:nvGraphicFramePr>
        <p:xfrm>
          <a:off x="926742" y="1340369"/>
          <a:ext cx="10393786" cy="4330752"/>
        </p:xfrm>
        <a:graphic>
          <a:graphicData uri="http://schemas.openxmlformats.org/drawingml/2006/table">
            <a:tbl>
              <a:tblPr/>
              <a:tblGrid>
                <a:gridCol w="203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车辆总数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门牌号码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第二杯半价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排队打水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黄博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张逸之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刘博瑞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缪宗洛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杨逸凡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章家畅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陈境炜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林谦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庄麒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4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魏卓伦</a:t>
                      </a:r>
                    </a:p>
                  </a:txBody>
                  <a:tcPr marL="20623" marR="20623" marT="206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20623" marR="20623" marT="20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737" y="-42446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车辆总数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55" y="1091580"/>
            <a:ext cx="11750245" cy="57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737" y="-42446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车辆总数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39" y="243254"/>
            <a:ext cx="5877691" cy="630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29" y="-1238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门牌号码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" y="538941"/>
            <a:ext cx="11552381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083" y="243122"/>
            <a:ext cx="10515600" cy="89674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门牌号码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64" y="121899"/>
            <a:ext cx="8219048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51" y="7339"/>
            <a:ext cx="10515600" cy="713151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第二杯半价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8" y="1000840"/>
            <a:ext cx="7742857" cy="4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835" y="1119887"/>
            <a:ext cx="3361905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20" y="226422"/>
            <a:ext cx="10515600" cy="713151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第二杯半价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35" y="78516"/>
            <a:ext cx="6724216" cy="67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208</Words>
  <Application>Microsoft Office PowerPoint</Application>
  <PresentationFormat>宽屏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</vt:lpstr>
      <vt:lpstr>综合测试2</vt:lpstr>
      <vt:lpstr>PowerPoint 演示文稿</vt:lpstr>
      <vt:lpstr>PowerPoint 演示文稿</vt:lpstr>
      <vt:lpstr>车辆总数</vt:lpstr>
      <vt:lpstr>车辆总数</vt:lpstr>
      <vt:lpstr>门牌号码</vt:lpstr>
      <vt:lpstr>门牌号码</vt:lpstr>
      <vt:lpstr>第二杯半价</vt:lpstr>
      <vt:lpstr>第二杯半价</vt:lpstr>
      <vt:lpstr>排队打水</vt:lpstr>
      <vt:lpstr>排队打水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zqm</dc:creator>
  <cp:lastModifiedBy>wang jie</cp:lastModifiedBy>
  <cp:revision>539</cp:revision>
  <dcterms:created xsi:type="dcterms:W3CDTF">2017-08-03T09:01:00Z</dcterms:created>
  <dcterms:modified xsi:type="dcterms:W3CDTF">2018-08-15T20:35:12Z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