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93AD-E783-4ED2-9BBE-1737ADF3E4BE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1C51-14B4-42BD-AD3E-A8B7D0CEA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57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93AD-E783-4ED2-9BBE-1737ADF3E4BE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1C51-14B4-42BD-AD3E-A8B7D0CEA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10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93AD-E783-4ED2-9BBE-1737ADF3E4BE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1C51-14B4-42BD-AD3E-A8B7D0CEA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98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93AD-E783-4ED2-9BBE-1737ADF3E4BE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1C51-14B4-42BD-AD3E-A8B7D0CEA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31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93AD-E783-4ED2-9BBE-1737ADF3E4BE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1C51-14B4-42BD-AD3E-A8B7D0CEA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96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93AD-E783-4ED2-9BBE-1737ADF3E4BE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1C51-14B4-42BD-AD3E-A8B7D0CEA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62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93AD-E783-4ED2-9BBE-1737ADF3E4BE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1C51-14B4-42BD-AD3E-A8B7D0CEA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7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93AD-E783-4ED2-9BBE-1737ADF3E4BE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1C51-14B4-42BD-AD3E-A8B7D0CEA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23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93AD-E783-4ED2-9BBE-1737ADF3E4BE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1C51-14B4-42BD-AD3E-A8B7D0CEA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83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93AD-E783-4ED2-9BBE-1737ADF3E4BE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1C51-14B4-42BD-AD3E-A8B7D0CEA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38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93AD-E783-4ED2-9BBE-1737ADF3E4BE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31C51-14B4-42BD-AD3E-A8B7D0CEA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52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B93AD-E783-4ED2-9BBE-1737ADF3E4BE}" type="datetimeFigureOut">
              <a:rPr lang="zh-CN" altLang="en-US" smtClean="0"/>
              <a:t>2016/3/20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31C51-14B4-42BD-AD3E-A8B7D0CEA4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35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47664" y="5157192"/>
            <a:ext cx="6120680" cy="15841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9552" y="5407042"/>
            <a:ext cx="576064" cy="108447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zh-CN" altLang="en-US" sz="3200" b="1" dirty="0" smtClean="0">
                <a:ln w="1143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3200" b="1" dirty="0">
              <a:ln w="11430"/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355976" y="5373216"/>
            <a:ext cx="2592288" cy="104629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空间、属性数据库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619672" y="5373216"/>
            <a:ext cx="2664296" cy="107825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空间数据文件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DOM\DEM\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三维模型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点云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1920" y="6444044"/>
            <a:ext cx="154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FF0000"/>
                </a:solidFill>
                <a:latin typeface="Monotype Corsiva" panose="03010101010201010101" pitchFamily="66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pitchFamily="34" charset="-122"/>
              </a:rPr>
              <a:t>WVBuilder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47664" y="2921763"/>
            <a:ext cx="6120680" cy="11460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WVExplorer</a:t>
            </a:r>
            <a:endParaRPr lang="en-US" altLang="zh-CN" sz="2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Paged LOD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调度、多线程渲染、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GLSL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、数据读取插件等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9815" y="2693238"/>
            <a:ext cx="7200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三维引擎</a:t>
            </a:r>
            <a:endParaRPr lang="zh-CN" altLang="en-US" sz="28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47664" y="404664"/>
            <a:ext cx="1080120" cy="158417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数字城市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7544" y="695598"/>
            <a:ext cx="720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上箭头 16"/>
          <p:cNvSpPr/>
          <p:nvPr/>
        </p:nvSpPr>
        <p:spPr>
          <a:xfrm>
            <a:off x="4265966" y="4139800"/>
            <a:ext cx="450050" cy="1017392"/>
          </a:xfrm>
          <a:prstGeom prst="up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08004" y="4538194"/>
            <a:ext cx="2772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WFS</a:t>
            </a:r>
            <a:r>
              <a:rPr lang="zh-CN" altLang="en-US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WMS</a:t>
            </a:r>
            <a:r>
              <a:rPr lang="zh-CN" altLang="en-US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等网络传输协议</a:t>
            </a:r>
            <a:endParaRPr lang="zh-CN" altLang="en-US" sz="16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95892" y="404665"/>
            <a:ext cx="1080120" cy="158417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332812" y="404664"/>
            <a:ext cx="1080120" cy="158417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智能楼宇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59844" y="404664"/>
            <a:ext cx="1080120" cy="158417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上箭头 21"/>
          <p:cNvSpPr/>
          <p:nvPr/>
        </p:nvSpPr>
        <p:spPr>
          <a:xfrm>
            <a:off x="4254940" y="2026321"/>
            <a:ext cx="450050" cy="873376"/>
          </a:xfrm>
          <a:prstGeom prst="up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99904" y="2354684"/>
            <a:ext cx="2963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Perl</a:t>
            </a:r>
            <a:r>
              <a:rPr lang="zh-CN" altLang="en-US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6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二次开发</a:t>
            </a:r>
            <a:endParaRPr lang="zh-CN" altLang="en-US" sz="16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594360" y="404664"/>
            <a:ext cx="1080120" cy="158417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地下管网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136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55776" y="3284984"/>
            <a:ext cx="3600400" cy="122413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三维引擎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55776" y="2060848"/>
            <a:ext cx="3600400" cy="12241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地理信息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41690" y="-1736"/>
            <a:ext cx="3600400" cy="122413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界面开发框架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6176" y="1808820"/>
            <a:ext cx="432048" cy="27003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09642" y="1808820"/>
            <a:ext cx="432048" cy="27003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88224" y="1808820"/>
            <a:ext cx="432048" cy="27003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8814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76</Words>
  <Application>Microsoft Office PowerPoint</Application>
  <PresentationFormat>全屏显示(4:3)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龚来恩</dc:creator>
  <cp:lastModifiedBy>龚来恩</cp:lastModifiedBy>
  <cp:revision>15</cp:revision>
  <dcterms:created xsi:type="dcterms:W3CDTF">2016-03-18T03:04:57Z</dcterms:created>
  <dcterms:modified xsi:type="dcterms:W3CDTF">2016-03-20T08:03:24Z</dcterms:modified>
</cp:coreProperties>
</file>