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97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-12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59AD2A7-4CB4-49B7-8EFF-B020034493BD}" type="datetimeFigureOut">
              <a:rPr lang="ko-KR" altLang="en-US" smtClean="0"/>
              <a:pPr/>
              <a:t>2015-04-12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2F954AC-9E80-4780-904D-487838F15C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9AD2A7-4CB4-49B7-8EFF-B020034493BD}" type="datetimeFigureOut">
              <a:rPr lang="ko-KR" altLang="en-US" smtClean="0"/>
              <a:pPr/>
              <a:t>2015-04-12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F954AC-9E80-4780-904D-487838F15C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9AD2A7-4CB4-49B7-8EFF-B020034493BD}" type="datetimeFigureOut">
              <a:rPr lang="ko-KR" altLang="en-US" smtClean="0"/>
              <a:pPr/>
              <a:t>2015-04-12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F954AC-9E80-4780-904D-487838F15C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9AD2A7-4CB4-49B7-8EFF-B020034493BD}" type="datetimeFigureOut">
              <a:rPr lang="ko-KR" altLang="en-US" smtClean="0"/>
              <a:pPr/>
              <a:t>2015-04-12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F954AC-9E80-4780-904D-487838F15C5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9AD2A7-4CB4-49B7-8EFF-B020034493BD}" type="datetimeFigureOut">
              <a:rPr lang="ko-KR" altLang="en-US" smtClean="0"/>
              <a:pPr/>
              <a:t>2015-04-12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F954AC-9E80-4780-904D-487838F15C5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9AD2A7-4CB4-49B7-8EFF-B020034493BD}" type="datetimeFigureOut">
              <a:rPr lang="ko-KR" altLang="en-US" smtClean="0"/>
              <a:pPr/>
              <a:t>2015-04-12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F954AC-9E80-4780-904D-487838F15C5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9AD2A7-4CB4-49B7-8EFF-B020034493BD}" type="datetimeFigureOut">
              <a:rPr lang="ko-KR" altLang="en-US" smtClean="0"/>
              <a:pPr/>
              <a:t>2015-04-12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F954AC-9E80-4780-904D-487838F15C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9AD2A7-4CB4-49B7-8EFF-B020034493BD}" type="datetimeFigureOut">
              <a:rPr lang="ko-KR" altLang="en-US" smtClean="0"/>
              <a:pPr/>
              <a:t>2015-04-12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F954AC-9E80-4780-904D-487838F15C5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9AD2A7-4CB4-49B7-8EFF-B020034493BD}" type="datetimeFigureOut">
              <a:rPr lang="ko-KR" altLang="en-US" smtClean="0"/>
              <a:pPr/>
              <a:t>2015-04-12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F954AC-9E80-4780-904D-487838F15C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59AD2A7-4CB4-49B7-8EFF-B020034493BD}" type="datetimeFigureOut">
              <a:rPr lang="ko-KR" altLang="en-US" smtClean="0"/>
              <a:pPr/>
              <a:t>2015-04-12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F954AC-9E80-4780-904D-487838F15C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59AD2A7-4CB4-49B7-8EFF-B020034493BD}" type="datetimeFigureOut">
              <a:rPr lang="ko-KR" altLang="en-US" smtClean="0"/>
              <a:pPr/>
              <a:t>2015-04-12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2F954AC-9E80-4780-904D-487838F15C5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59AD2A7-4CB4-49B7-8EFF-B020034493BD}" type="datetimeFigureOut">
              <a:rPr lang="ko-KR" altLang="en-US" smtClean="0"/>
              <a:pPr/>
              <a:t>2015-04-12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2F954AC-9E80-4780-904D-487838F15C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Collection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ko-KR" dirty="0" err="1" smtClean="0"/>
              <a:t>ArrayList</a:t>
            </a:r>
            <a:r>
              <a:rPr lang="en-US" altLang="ko-KR" dirty="0" smtClean="0"/>
              <a:t>&lt;String&gt; al = new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&lt;String</a:t>
            </a:r>
            <a:r>
              <a:rPr lang="en-US" altLang="ko-KR" dirty="0" smtClean="0"/>
              <a:t>&gt;();</a:t>
            </a:r>
          </a:p>
          <a:p>
            <a:pPr>
              <a:buNone/>
            </a:pPr>
            <a:r>
              <a:rPr lang="en-US" altLang="ko-KR" dirty="0" err="1" smtClean="0"/>
              <a:t>ArrayList</a:t>
            </a:r>
            <a:r>
              <a:rPr lang="ko-KR" altLang="en-US" dirty="0" smtClean="0"/>
              <a:t>를 생성하는 코드로 </a:t>
            </a:r>
            <a:r>
              <a:rPr lang="en-US" altLang="ko-KR" dirty="0" smtClean="0"/>
              <a:t>&lt;String&gt; </a:t>
            </a:r>
            <a:r>
              <a:rPr lang="ko-KR" altLang="en-US" dirty="0" smtClean="0"/>
              <a:t>부분은 </a:t>
            </a:r>
            <a:r>
              <a:rPr lang="ko-KR" altLang="en-US" dirty="0" err="1" smtClean="0"/>
              <a:t>제너릭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(</a:t>
            </a:r>
            <a:r>
              <a:rPr lang="en-US" altLang="ko-KR" dirty="0" smtClean="0"/>
              <a:t>generic)</a:t>
            </a:r>
            <a:r>
              <a:rPr lang="ko-KR" altLang="en-US" dirty="0" smtClean="0"/>
              <a:t>이라고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컬렉션</a:t>
            </a:r>
            <a:r>
              <a:rPr lang="en-US" altLang="ko-KR" dirty="0" smtClean="0"/>
              <a:t>(Collection)</a:t>
            </a:r>
            <a:r>
              <a:rPr lang="ko-KR" altLang="en-US" dirty="0" smtClean="0"/>
              <a:t>은 모든 객체 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타입을 </a:t>
            </a:r>
            <a:r>
              <a:rPr lang="ko-KR" altLang="en-US" dirty="0" smtClean="0"/>
              <a:t>저장할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심지어 기본 타입 값도 오토 </a:t>
            </a:r>
            <a:r>
              <a:rPr lang="ko-KR" altLang="en-US" dirty="0" smtClean="0"/>
              <a:t>박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err="1" smtClean="0"/>
              <a:t>싱되어</a:t>
            </a:r>
            <a:r>
              <a:rPr lang="ko-KR" altLang="en-US" dirty="0" smtClean="0"/>
              <a:t> 저장할 </a:t>
            </a:r>
            <a:r>
              <a:rPr lang="ko-KR" altLang="en-US" dirty="0" smtClean="0"/>
              <a:t>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그래서 컬렉션은 선언문에서 </a:t>
            </a:r>
            <a:r>
              <a:rPr lang="ko-KR" altLang="en-US" dirty="0" smtClean="0"/>
              <a:t>저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장할 </a:t>
            </a:r>
            <a:r>
              <a:rPr lang="ko-KR" altLang="en-US" dirty="0" smtClean="0"/>
              <a:t>값의 데이터 타입을 지정하여 컴파일 때 그 타입에 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적합하게 </a:t>
            </a:r>
            <a:r>
              <a:rPr lang="ko-KR" altLang="en-US" dirty="0" smtClean="0"/>
              <a:t>처리되도록 해야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이렇게 컬렉션에서 </a:t>
            </a:r>
            <a:r>
              <a:rPr lang="ko-KR" altLang="en-US" dirty="0" smtClean="0"/>
              <a:t>다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err="1" smtClean="0"/>
              <a:t>루는</a:t>
            </a:r>
            <a:r>
              <a:rPr lang="ko-KR" altLang="en-US" dirty="0" smtClean="0"/>
              <a:t> </a:t>
            </a:r>
            <a:r>
              <a:rPr lang="ko-KR" altLang="en-US" dirty="0" smtClean="0"/>
              <a:t>데이터의 타입을 </a:t>
            </a:r>
            <a:r>
              <a:rPr lang="ko-KR" altLang="en-US" dirty="0" smtClean="0"/>
              <a:t>구체화하지 </a:t>
            </a:r>
            <a:r>
              <a:rPr lang="ko-KR" altLang="en-US" dirty="0" smtClean="0"/>
              <a:t>않고 사용할 때 </a:t>
            </a:r>
            <a:r>
              <a:rPr lang="ko-KR" altLang="en-US" dirty="0" smtClean="0"/>
              <a:t>타입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을 </a:t>
            </a:r>
            <a:r>
              <a:rPr lang="ko-KR" altLang="en-US" dirty="0" smtClean="0"/>
              <a:t>지정하는 것을 </a:t>
            </a:r>
            <a:r>
              <a:rPr lang="ko-KR" altLang="en-US" dirty="0" err="1" smtClean="0"/>
              <a:t>제너릭이라고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물론 </a:t>
            </a:r>
            <a:r>
              <a:rPr lang="ko-KR" altLang="en-US" dirty="0" err="1" smtClean="0"/>
              <a:t>제너릭을</a:t>
            </a:r>
            <a:r>
              <a:rPr lang="ko-KR" altLang="en-US" dirty="0" smtClean="0"/>
              <a:t> </a:t>
            </a:r>
            <a:r>
              <a:rPr lang="ko-KR" altLang="en-US" dirty="0" smtClean="0"/>
              <a:t>사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용하지 </a:t>
            </a:r>
            <a:r>
              <a:rPr lang="ko-KR" altLang="en-US" dirty="0" smtClean="0"/>
              <a:t>않고 </a:t>
            </a:r>
            <a:r>
              <a:rPr lang="ko-KR" altLang="en-US" dirty="0" smtClean="0"/>
              <a:t>컬렉션을 </a:t>
            </a:r>
            <a:r>
              <a:rPr lang="ko-KR" altLang="en-US" dirty="0" smtClean="0"/>
              <a:t>사용할 수 있지만 데이터를 </a:t>
            </a:r>
            <a:r>
              <a:rPr lang="ko-KR" altLang="en-US" dirty="0" err="1" smtClean="0"/>
              <a:t>컬렉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err="1" smtClean="0"/>
              <a:t>션에서</a:t>
            </a:r>
            <a:r>
              <a:rPr lang="ko-KR" altLang="en-US" dirty="0" smtClean="0"/>
              <a:t> </a:t>
            </a:r>
            <a:r>
              <a:rPr lang="ko-KR" altLang="en-US" dirty="0" smtClean="0"/>
              <a:t>꺼내 쓸 때마다 원래의 타입으로 다운 캐스팅해 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주어야 </a:t>
            </a:r>
            <a:r>
              <a:rPr lang="ko-KR" altLang="en-US" dirty="0" smtClean="0"/>
              <a:t>하므로 많이 불편하다</a:t>
            </a:r>
            <a:r>
              <a:rPr lang="en-US" altLang="ko-KR" dirty="0" smtClean="0"/>
              <a:t>.</a:t>
            </a:r>
            <a:r>
              <a:rPr lang="en-US" altLang="ko-KR" dirty="0" smtClean="0"/>
              <a:t> </a:t>
            </a:r>
            <a:r>
              <a:rPr lang="en-US" altLang="ko-KR" dirty="0" smtClean="0"/>
              <a:t>	</a:t>
            </a:r>
          </a:p>
          <a:p>
            <a:pPr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Collection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6238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dirty="0" smtClean="0"/>
              <a:t>오토 </a:t>
            </a:r>
            <a:r>
              <a:rPr lang="ko-KR" altLang="en-US" dirty="0" err="1" smtClean="0"/>
              <a:t>박싱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컬렉션에는 </a:t>
            </a:r>
            <a:r>
              <a:rPr lang="ko-KR" altLang="en-US" dirty="0" smtClean="0"/>
              <a:t>객체로 </a:t>
            </a:r>
            <a:r>
              <a:rPr lang="ko-KR" altLang="en-US" dirty="0" err="1" smtClean="0"/>
              <a:t>저장해야하기</a:t>
            </a:r>
            <a:r>
              <a:rPr lang="ko-KR" altLang="en-US" dirty="0" smtClean="0"/>
              <a:t> 때문에 기본형 </a:t>
            </a:r>
            <a:r>
              <a:rPr lang="ko-KR" altLang="en-US" dirty="0" smtClean="0"/>
              <a:t>값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을 </a:t>
            </a:r>
            <a:r>
              <a:rPr lang="ko-KR" altLang="en-US" dirty="0" smtClean="0"/>
              <a:t>저장하기 위해서는 </a:t>
            </a:r>
            <a:r>
              <a:rPr lang="en-US" altLang="ko-KR" dirty="0" smtClean="0"/>
              <a:t>Integer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Long</a:t>
            </a:r>
            <a:r>
              <a:rPr lang="ko-KR" altLang="en-US" dirty="0" smtClean="0"/>
              <a:t>과 같은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Wrapper</a:t>
            </a:r>
            <a:r>
              <a:rPr lang="ko-KR" altLang="en-US" dirty="0" smtClean="0"/>
              <a:t>클래스를 사용해야 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>
              <a:buNone/>
            </a:pPr>
            <a:r>
              <a:rPr lang="ko-KR" altLang="en-US" dirty="0" smtClean="0"/>
              <a:t>그러나 이제부터는 기본형 값을 직접 컬렉션에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할 </a:t>
            </a:r>
            <a:r>
              <a:rPr lang="ko-KR" altLang="en-US" dirty="0" smtClean="0"/>
              <a:t>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컴파일러에 의해서 자동적으로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Wrapper</a:t>
            </a:r>
            <a:r>
              <a:rPr lang="ko-KR" altLang="en-US" dirty="0" smtClean="0"/>
              <a:t>클래스로 변환되어 저장되는데 이것을 </a:t>
            </a:r>
            <a:r>
              <a:rPr lang="ko-KR" altLang="en-US" dirty="0" smtClean="0"/>
              <a:t>오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err="1" smtClean="0"/>
              <a:t>토박싱이라고</a:t>
            </a:r>
            <a:r>
              <a:rPr lang="ko-KR" altLang="en-US" dirty="0" smtClean="0"/>
              <a:t>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뿐만 </a:t>
            </a:r>
            <a:r>
              <a:rPr lang="ko-KR" altLang="en-US" dirty="0" smtClean="0"/>
              <a:t>아니라 저장된 값을 꺼낼 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때도 </a:t>
            </a:r>
            <a:r>
              <a:rPr lang="ko-KR" altLang="en-US" dirty="0" smtClean="0"/>
              <a:t>변환과정을 </a:t>
            </a:r>
            <a:r>
              <a:rPr lang="ko-KR" altLang="en-US" dirty="0" smtClean="0"/>
              <a:t>거치지 </a:t>
            </a:r>
            <a:r>
              <a:rPr lang="ko-KR" altLang="en-US" dirty="0" smtClean="0"/>
              <a:t>않고도 기본형 형태의 값을 바로 얻을 수 </a:t>
            </a:r>
            <a:r>
              <a:rPr lang="ko-KR" altLang="en-US" dirty="0" smtClean="0"/>
              <a:t>있는 데 </a:t>
            </a:r>
            <a:r>
              <a:rPr lang="ko-KR" altLang="en-US" dirty="0" smtClean="0"/>
              <a:t>이것을 </a:t>
            </a:r>
            <a:r>
              <a:rPr lang="ko-KR" altLang="en-US" dirty="0" err="1" smtClean="0"/>
              <a:t>언박싱이라고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Collection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al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을 저 장하는 특수한 배열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 하나 살펴볼 것은 선언 시 크기를 지정하지 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않은 것이 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이는 크기에 제한되지 않고 원하는 만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큼 데이터를 저장할 수 있음을 의미한다</a:t>
            </a:r>
          </a:p>
          <a:p>
            <a:pPr>
              <a:buNone/>
            </a:pPr>
            <a:r>
              <a:rPr lang="en-US" altLang="ko-KR" dirty="0" err="1" smtClean="0"/>
              <a:t>al.add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aaa</a:t>
            </a:r>
            <a:r>
              <a:rPr lang="en-US" altLang="ko-KR" dirty="0" smtClean="0"/>
              <a:t>"); </a:t>
            </a:r>
          </a:p>
          <a:p>
            <a:pPr>
              <a:buNone/>
            </a:pPr>
            <a:r>
              <a:rPr lang="en-US" altLang="ko-KR" dirty="0" err="1" smtClean="0"/>
              <a:t>al.add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bbb</a:t>
            </a:r>
            <a:r>
              <a:rPr lang="en-US" altLang="ko-KR" dirty="0" smtClean="0"/>
              <a:t>"); </a:t>
            </a:r>
          </a:p>
          <a:p>
            <a:pPr>
              <a:buNone/>
            </a:pPr>
            <a:r>
              <a:rPr lang="en-US" altLang="ko-KR" dirty="0" err="1" smtClean="0"/>
              <a:t>al.add</a:t>
            </a:r>
            <a:r>
              <a:rPr lang="en-US" altLang="ko-KR" dirty="0" smtClean="0"/>
              <a:t>(1, "</a:t>
            </a:r>
            <a:r>
              <a:rPr lang="en-US" altLang="ko-KR" dirty="0" err="1" smtClean="0"/>
              <a:t>ccc</a:t>
            </a:r>
            <a:r>
              <a:rPr lang="en-US" altLang="ko-KR" dirty="0" smtClean="0"/>
              <a:t>"); 	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Collection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add( )</a:t>
            </a:r>
            <a:r>
              <a:rPr lang="ko-KR" altLang="en-US" dirty="0" err="1" smtClean="0"/>
              <a:t>메서드로</a:t>
            </a:r>
            <a:r>
              <a:rPr lang="ko-KR" altLang="en-US" dirty="0" smtClean="0"/>
              <a:t> 데이터를 </a:t>
            </a:r>
            <a:r>
              <a:rPr lang="en-US" altLang="ko-KR" dirty="0" err="1" smtClean="0"/>
              <a:t>ArrayList</a:t>
            </a:r>
            <a:r>
              <a:rPr lang="ko-KR" altLang="en-US" dirty="0" smtClean="0"/>
              <a:t>에 저장한다</a:t>
            </a:r>
            <a:r>
              <a:rPr lang="en-US" altLang="ko-KR" dirty="0" smtClean="0"/>
              <a:t>. </a:t>
            </a:r>
            <a:r>
              <a:rPr lang="en-US" altLang="ko-KR" dirty="0" smtClean="0"/>
              <a:t>0</a:t>
            </a:r>
          </a:p>
          <a:p>
            <a:pPr>
              <a:buNone/>
            </a:pPr>
            <a:r>
              <a:rPr lang="ko-KR" altLang="en-US" dirty="0" smtClean="0"/>
              <a:t>번째 </a:t>
            </a:r>
            <a:r>
              <a:rPr lang="ko-KR" altLang="en-US" dirty="0" smtClean="0"/>
              <a:t>인덱스 위치에서부터 순서대로 저장된다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err="1" smtClean="0"/>
              <a:t>메서드는</a:t>
            </a:r>
            <a:r>
              <a:rPr lang="ko-KR" altLang="en-US" dirty="0" smtClean="0"/>
              <a:t> </a:t>
            </a:r>
            <a:r>
              <a:rPr lang="ko-KR" altLang="en-US" dirty="0" smtClean="0"/>
              <a:t>데이터가 맨 뒤에 추가된다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만약 특정 </a:t>
            </a:r>
            <a:r>
              <a:rPr lang="ko-KR" altLang="en-US" dirty="0" smtClean="0"/>
              <a:t>위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치에 </a:t>
            </a:r>
            <a:r>
              <a:rPr lang="ko-KR" altLang="en-US" dirty="0" smtClean="0"/>
              <a:t>추가하고 싶다 면</a:t>
            </a:r>
            <a:r>
              <a:rPr lang="en-US" altLang="ko-KR" dirty="0" smtClean="0"/>
              <a:t>, add(</a:t>
            </a:r>
            <a:r>
              <a:rPr lang="en-US" altLang="ko-KR" dirty="0" err="1" smtClean="0"/>
              <a:t>idx</a:t>
            </a:r>
            <a:r>
              <a:rPr lang="en-US" altLang="ko-KR" dirty="0" smtClean="0"/>
              <a:t>, data)</a:t>
            </a:r>
            <a:r>
              <a:rPr lang="ko-KR" altLang="en-US" dirty="0" smtClean="0"/>
              <a:t>를 사용한다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err="1" smtClean="0"/>
              <a:t>idx</a:t>
            </a:r>
            <a:r>
              <a:rPr lang="ko-KR" altLang="en-US" dirty="0" smtClean="0"/>
              <a:t>는 저장될 위치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인덱스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이고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는 저장할 </a:t>
            </a:r>
            <a:r>
              <a:rPr lang="ko-KR" altLang="en-US" dirty="0" smtClean="0"/>
              <a:t>값이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idx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위치에 데이터가 있었다면 덮어쓰는 것이 </a:t>
            </a:r>
            <a:r>
              <a:rPr lang="ko-KR" altLang="en-US" dirty="0" smtClean="0"/>
              <a:t>아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err="1" smtClean="0"/>
              <a:t>니라</a:t>
            </a:r>
            <a:r>
              <a:rPr lang="ko-KR" altLang="en-US" dirty="0" smtClean="0"/>
              <a:t> </a:t>
            </a:r>
            <a:r>
              <a:rPr lang="ko-KR" altLang="en-US" dirty="0" smtClean="0"/>
              <a:t>그로부터 끝까지 한 칸씩 뒤로 물린 뒤 </a:t>
            </a:r>
            <a:r>
              <a:rPr lang="en-US" altLang="ko-KR" dirty="0" err="1" smtClean="0"/>
              <a:t>idx</a:t>
            </a:r>
            <a:r>
              <a:rPr lang="ko-KR" altLang="en-US" dirty="0" smtClean="0"/>
              <a:t>에 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추가한다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인덱스 </a:t>
            </a:r>
            <a:r>
              <a:rPr lang="en-US" altLang="ko-KR" dirty="0" smtClean="0"/>
              <a:t>1</a:t>
            </a:r>
            <a:r>
              <a:rPr lang="ko-KR" altLang="en-US" dirty="0" smtClean="0"/>
              <a:t>위치에 </a:t>
            </a:r>
            <a:r>
              <a:rPr lang="en-US" altLang="ko-KR" dirty="0" smtClean="0"/>
              <a:t>"</a:t>
            </a:r>
            <a:r>
              <a:rPr lang="en-US" altLang="ko-KR" dirty="0" err="1" smtClean="0"/>
              <a:t>ccc</a:t>
            </a:r>
            <a:r>
              <a:rPr lang="en-US" altLang="ko-KR" dirty="0" smtClean="0"/>
              <a:t>"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끼워넣는다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Collection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err="1" smtClean="0"/>
              <a:t>al.set</a:t>
            </a:r>
            <a:r>
              <a:rPr lang="en-US" altLang="ko-KR" dirty="0" smtClean="0"/>
              <a:t>(2, "</a:t>
            </a:r>
            <a:r>
              <a:rPr lang="en-US" altLang="ko-KR" dirty="0" err="1" smtClean="0"/>
              <a:t>fff</a:t>
            </a:r>
            <a:r>
              <a:rPr lang="en-US" altLang="ko-KR" dirty="0" smtClean="0"/>
              <a:t>"); 	</a:t>
            </a:r>
          </a:p>
          <a:p>
            <a:pPr>
              <a:buNone/>
            </a:pPr>
            <a:r>
              <a:rPr lang="en-US" altLang="ko-KR" dirty="0" smtClean="0"/>
              <a:t>set( )</a:t>
            </a:r>
            <a:r>
              <a:rPr lang="ko-KR" altLang="en-US" dirty="0" smtClean="0"/>
              <a:t>은 수정 기능의 메서드이다</a:t>
            </a:r>
            <a:r>
              <a:rPr lang="en-US" altLang="ko-KR" dirty="0" smtClean="0"/>
              <a:t>. set(</a:t>
            </a:r>
            <a:r>
              <a:rPr lang="en-US" altLang="ko-KR" dirty="0" err="1" smtClean="0"/>
              <a:t>idx</a:t>
            </a:r>
            <a:r>
              <a:rPr lang="en-US" altLang="ko-KR" dirty="0" smtClean="0"/>
              <a:t>, data)</a:t>
            </a:r>
            <a:r>
              <a:rPr lang="ko-KR" altLang="en-US" dirty="0" smtClean="0"/>
              <a:t>는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err="1" smtClean="0"/>
              <a:t>idx</a:t>
            </a:r>
            <a:r>
              <a:rPr lang="ko-KR" altLang="en-US" dirty="0" smtClean="0"/>
              <a:t>는 데이터를 덮어쓸 위치이 고</a:t>
            </a:r>
            <a:r>
              <a:rPr lang="en-US" altLang="ko-KR" dirty="0" smtClean="0"/>
              <a:t>, data</a:t>
            </a:r>
            <a:r>
              <a:rPr lang="ko-KR" altLang="en-US" dirty="0" smtClean="0"/>
              <a:t>는 새 </a:t>
            </a:r>
            <a:r>
              <a:rPr lang="ko-KR" altLang="en-US" dirty="0" smtClean="0"/>
              <a:t>데이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터이다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그래서 인덱스 </a:t>
            </a:r>
            <a:r>
              <a:rPr lang="en-US" altLang="ko-KR" dirty="0" smtClean="0"/>
              <a:t>2</a:t>
            </a:r>
            <a:r>
              <a:rPr lang="ko-KR" altLang="en-US" dirty="0" smtClean="0"/>
              <a:t>에는 원래 </a:t>
            </a:r>
            <a:r>
              <a:rPr lang="en-US" altLang="ko-KR" dirty="0" smtClean="0"/>
              <a:t>"</a:t>
            </a:r>
            <a:r>
              <a:rPr lang="en-US" altLang="ko-KR" dirty="0" err="1" smtClean="0"/>
              <a:t>bbb</a:t>
            </a:r>
            <a:r>
              <a:rPr lang="en-US" altLang="ko-KR" dirty="0" smtClean="0"/>
              <a:t>"</a:t>
            </a:r>
            <a:r>
              <a:rPr lang="ko-KR" altLang="en-US" dirty="0" smtClean="0"/>
              <a:t>가 </a:t>
            </a:r>
            <a:r>
              <a:rPr lang="ko-KR" altLang="en-US" dirty="0" smtClean="0"/>
              <a:t>있었는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데 </a:t>
            </a:r>
            <a:r>
              <a:rPr lang="en-US" altLang="ko-KR" dirty="0" smtClean="0"/>
              <a:t>set( )</a:t>
            </a:r>
            <a:r>
              <a:rPr lang="ko-KR" altLang="en-US" dirty="0" smtClean="0"/>
              <a:t>에 의해서 지워 지고 그 위치에 </a:t>
            </a:r>
            <a:r>
              <a:rPr lang="en-US" altLang="ko-KR" dirty="0" smtClean="0"/>
              <a:t>"</a:t>
            </a:r>
            <a:r>
              <a:rPr lang="en-US" altLang="ko-KR" dirty="0" err="1" smtClean="0"/>
              <a:t>fff</a:t>
            </a:r>
            <a:r>
              <a:rPr lang="en-US" altLang="ko-KR" dirty="0" smtClean="0"/>
              <a:t>"</a:t>
            </a:r>
            <a:r>
              <a:rPr lang="ko-KR" altLang="en-US" dirty="0" smtClean="0"/>
              <a:t>가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Collection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nn-NO" altLang="ko-KR" dirty="0" smtClean="0"/>
              <a:t>for (int i = 0; i &lt; al.size(); i++) { </a:t>
            </a:r>
          </a:p>
          <a:p>
            <a:pPr>
              <a:buNone/>
            </a:pP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+ "</a:t>
            </a:r>
            <a:r>
              <a:rPr lang="ko-KR" altLang="en-US" dirty="0" smtClean="0"/>
              <a:t>번째 요소</a:t>
            </a:r>
            <a:r>
              <a:rPr lang="en-US" altLang="ko-KR" dirty="0" smtClean="0"/>
              <a:t>:" + </a:t>
            </a:r>
            <a:r>
              <a:rPr lang="en-US" altLang="ko-KR" dirty="0" err="1" smtClean="0"/>
              <a:t>al.get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)); </a:t>
            </a:r>
          </a:p>
          <a:p>
            <a:pPr>
              <a:buNone/>
            </a:pPr>
            <a:r>
              <a:rPr lang="en-US" altLang="ko-KR" dirty="0" smtClean="0"/>
              <a:t>}</a:t>
            </a:r>
          </a:p>
          <a:p>
            <a:pPr>
              <a:buNone/>
            </a:pPr>
            <a:r>
              <a:rPr lang="en-US" altLang="ko-KR" dirty="0" smtClean="0"/>
              <a:t>al</a:t>
            </a:r>
            <a:r>
              <a:rPr lang="ko-KR" altLang="en-US" dirty="0" smtClean="0"/>
              <a:t>에 저장된 데이터를 하나씩 꺼내어 출력한다</a:t>
            </a:r>
            <a:r>
              <a:rPr lang="en-US" altLang="ko-KR" dirty="0" smtClean="0"/>
              <a:t>. </a:t>
            </a:r>
            <a:r>
              <a:rPr lang="en-US" altLang="ko-KR" dirty="0" smtClean="0"/>
              <a:t>16</a:t>
            </a:r>
          </a:p>
          <a:p>
            <a:pPr>
              <a:buNone/>
            </a:pPr>
            <a:r>
              <a:rPr lang="ko-KR" altLang="en-US" dirty="0" smtClean="0"/>
              <a:t>번 </a:t>
            </a:r>
            <a:r>
              <a:rPr lang="ko-KR" altLang="en-US" dirty="0" smtClean="0"/>
              <a:t>줄의 </a:t>
            </a:r>
            <a:r>
              <a:rPr lang="en-US" altLang="ko-KR" dirty="0" smtClean="0"/>
              <a:t>get(</a:t>
            </a:r>
            <a:r>
              <a:rPr lang="en-US" altLang="ko-KR" dirty="0" err="1" smtClean="0"/>
              <a:t>idx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리스트에 서 </a:t>
            </a:r>
            <a:r>
              <a:rPr lang="en-US" altLang="ko-KR" dirty="0" err="1" smtClean="0"/>
              <a:t>idx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위치의 값을 </a:t>
            </a:r>
            <a:r>
              <a:rPr lang="ko-KR" altLang="en-US" dirty="0" err="1" smtClean="0"/>
              <a:t>읽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는다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if (</a:t>
            </a:r>
            <a:r>
              <a:rPr lang="en-US" altLang="ko-KR" dirty="0" err="1" smtClean="0"/>
              <a:t>al.contains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srh</a:t>
            </a:r>
            <a:r>
              <a:rPr lang="en-US" altLang="ko-KR" dirty="0" smtClean="0"/>
              <a:t>)) 	</a:t>
            </a:r>
          </a:p>
          <a:p>
            <a:pPr>
              <a:buNone/>
            </a:pPr>
            <a:r>
              <a:rPr lang="en-US" altLang="ko-KR" dirty="0" smtClean="0"/>
              <a:t>contains(data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메서드는</a:t>
            </a:r>
            <a:r>
              <a:rPr lang="ko-KR" altLang="en-US" dirty="0" smtClean="0"/>
              <a:t> 리스트에 </a:t>
            </a:r>
            <a:r>
              <a:rPr lang="en-US" altLang="ko-KR" dirty="0" smtClean="0"/>
              <a:t>data </a:t>
            </a:r>
            <a:r>
              <a:rPr lang="ko-KR" altLang="en-US" dirty="0" smtClean="0"/>
              <a:t>값이 </a:t>
            </a:r>
            <a:r>
              <a:rPr lang="ko-KR" altLang="en-US" dirty="0" smtClean="0"/>
              <a:t>있는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지 </a:t>
            </a:r>
            <a:r>
              <a:rPr lang="ko-KR" altLang="en-US" dirty="0" smtClean="0"/>
              <a:t>확인하고 있으면 </a:t>
            </a:r>
            <a:r>
              <a:rPr lang="en-US" altLang="ko-KR" dirty="0" smtClean="0"/>
              <a:t>true, </a:t>
            </a:r>
            <a:r>
              <a:rPr lang="ko-KR" altLang="en-US" dirty="0" smtClean="0"/>
              <a:t>없으면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를 </a:t>
            </a:r>
            <a:r>
              <a:rPr lang="ko-KR" altLang="en-US" dirty="0" smtClean="0"/>
              <a:t>반환한다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Collection</a:t>
            </a:r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err="1" smtClean="0"/>
              <a:t>idx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al.indexOf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srh</a:t>
            </a:r>
            <a:r>
              <a:rPr lang="en-US" altLang="ko-KR" dirty="0" smtClean="0"/>
              <a:t>); 	</a:t>
            </a:r>
          </a:p>
          <a:p>
            <a:pPr>
              <a:buNone/>
            </a:pPr>
            <a:r>
              <a:rPr lang="en-US" altLang="ko-KR" dirty="0" err="1" smtClean="0"/>
              <a:t>indexOf</a:t>
            </a:r>
            <a:r>
              <a:rPr lang="en-US" altLang="ko-KR" dirty="0" smtClean="0"/>
              <a:t>(data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가 리스트 에 저장된 위치를 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반환한다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Collection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0" y="1481328"/>
            <a:ext cx="9001156" cy="4733754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sz="5000" dirty="0" smtClean="0"/>
          </a:p>
          <a:p>
            <a:pPr>
              <a:buNone/>
            </a:pPr>
            <a:r>
              <a:rPr lang="en-US" altLang="ko-KR" sz="5000" dirty="0" smtClean="0"/>
              <a:t>if </a:t>
            </a:r>
            <a:r>
              <a:rPr lang="en-US" altLang="ko-KR" sz="5000" dirty="0" smtClean="0"/>
              <a:t>(</a:t>
            </a:r>
            <a:r>
              <a:rPr lang="en-US" altLang="ko-KR" sz="5000" dirty="0" err="1" smtClean="0"/>
              <a:t>al.contains</a:t>
            </a:r>
            <a:r>
              <a:rPr lang="en-US" altLang="ko-KR" sz="5000" dirty="0" smtClean="0"/>
              <a:t>(</a:t>
            </a:r>
            <a:r>
              <a:rPr lang="en-US" altLang="ko-KR" sz="5000" dirty="0" err="1" smtClean="0"/>
              <a:t>srh</a:t>
            </a:r>
            <a:r>
              <a:rPr lang="en-US" altLang="ko-KR" sz="5000" dirty="0" smtClean="0"/>
              <a:t>)) { </a:t>
            </a:r>
          </a:p>
          <a:p>
            <a:pPr>
              <a:buNone/>
            </a:pPr>
            <a:r>
              <a:rPr lang="en-US" altLang="ko-KR" sz="5000" dirty="0" err="1" smtClean="0"/>
              <a:t>idx</a:t>
            </a:r>
            <a:r>
              <a:rPr lang="en-US" altLang="ko-KR" sz="5000" dirty="0" smtClean="0"/>
              <a:t> = </a:t>
            </a:r>
            <a:r>
              <a:rPr lang="en-US" altLang="ko-KR" sz="5000" dirty="0" err="1" smtClean="0"/>
              <a:t>al.indexOf</a:t>
            </a:r>
            <a:r>
              <a:rPr lang="en-US" altLang="ko-KR" sz="5000" dirty="0" smtClean="0"/>
              <a:t>(</a:t>
            </a:r>
            <a:r>
              <a:rPr lang="en-US" altLang="ko-KR" sz="5000" dirty="0" err="1" smtClean="0"/>
              <a:t>srh</a:t>
            </a:r>
            <a:r>
              <a:rPr lang="en-US" altLang="ko-KR" sz="5000" dirty="0" smtClean="0"/>
              <a:t>); </a:t>
            </a:r>
          </a:p>
          <a:p>
            <a:pPr>
              <a:buNone/>
            </a:pPr>
            <a:r>
              <a:rPr lang="en-US" altLang="ko-KR" sz="5000" dirty="0" err="1" smtClean="0"/>
              <a:t>System.out.println</a:t>
            </a:r>
            <a:r>
              <a:rPr lang="en-US" altLang="ko-KR" sz="5000" dirty="0" smtClean="0"/>
              <a:t>(</a:t>
            </a:r>
            <a:r>
              <a:rPr lang="en-US" altLang="ko-KR" sz="5000" dirty="0" err="1" smtClean="0"/>
              <a:t>idx</a:t>
            </a:r>
            <a:r>
              <a:rPr lang="en-US" altLang="ko-KR" sz="5000" dirty="0" smtClean="0"/>
              <a:t> + "</a:t>
            </a:r>
            <a:r>
              <a:rPr lang="ko-KR" altLang="en-US" sz="5000" dirty="0" smtClean="0"/>
              <a:t>위치에서 </a:t>
            </a:r>
            <a:r>
              <a:rPr lang="en-US" altLang="ko-KR" sz="5000" dirty="0" smtClean="0"/>
              <a:t>" </a:t>
            </a:r>
            <a:r>
              <a:rPr lang="en-US" altLang="ko-KR" sz="5000" dirty="0" smtClean="0"/>
              <a:t>+</a:t>
            </a:r>
            <a:r>
              <a:rPr lang="en-US" altLang="ko-KR" sz="5000" dirty="0" err="1" smtClean="0"/>
              <a:t>al.get</a:t>
            </a:r>
            <a:r>
              <a:rPr lang="en-US" altLang="ko-KR" sz="5000" dirty="0" smtClean="0"/>
              <a:t>(</a:t>
            </a:r>
            <a:r>
              <a:rPr lang="en-US" altLang="ko-KR" sz="5000" dirty="0" err="1" smtClean="0"/>
              <a:t>idx</a:t>
            </a:r>
            <a:r>
              <a:rPr lang="en-US" altLang="ko-KR" sz="5000" dirty="0" smtClean="0"/>
              <a:t>) </a:t>
            </a:r>
            <a:endParaRPr lang="en-US" altLang="ko-KR" sz="5000" dirty="0" smtClean="0"/>
          </a:p>
          <a:p>
            <a:pPr>
              <a:buNone/>
            </a:pPr>
            <a:r>
              <a:rPr lang="en-US" altLang="ko-KR" sz="5000" dirty="0" smtClean="0"/>
              <a:t>+ </a:t>
            </a:r>
            <a:r>
              <a:rPr lang="en-US" altLang="ko-KR" sz="5000" dirty="0" smtClean="0"/>
              <a:t>" </a:t>
            </a:r>
            <a:r>
              <a:rPr lang="ko-KR" altLang="en-US" sz="5000" dirty="0" smtClean="0"/>
              <a:t>검색</a:t>
            </a:r>
            <a:r>
              <a:rPr lang="en-US" altLang="ko-KR" sz="5000" dirty="0" smtClean="0"/>
              <a:t>"); </a:t>
            </a:r>
          </a:p>
          <a:p>
            <a:pPr>
              <a:buNone/>
            </a:pPr>
            <a:r>
              <a:rPr lang="en-US" altLang="ko-KR" sz="5000" dirty="0" smtClean="0"/>
              <a:t>} </a:t>
            </a:r>
            <a:r>
              <a:rPr lang="en-US" altLang="ko-KR" sz="5000" dirty="0" smtClean="0"/>
              <a:t>else </a:t>
            </a:r>
            <a:r>
              <a:rPr lang="en-US" altLang="ko-KR" sz="5000" dirty="0" smtClean="0"/>
              <a:t>{  </a:t>
            </a:r>
            <a:r>
              <a:rPr lang="en-US" altLang="ko-KR" sz="5000" dirty="0" err="1" smtClean="0"/>
              <a:t>System.out.println</a:t>
            </a:r>
            <a:r>
              <a:rPr lang="en-US" altLang="ko-KR" sz="5000" dirty="0" smtClean="0"/>
              <a:t>("</a:t>
            </a:r>
            <a:r>
              <a:rPr lang="ko-KR" altLang="en-US" sz="5000" dirty="0" smtClean="0"/>
              <a:t>찾는 값이 없다</a:t>
            </a:r>
            <a:r>
              <a:rPr lang="en-US" altLang="ko-KR" sz="5000" dirty="0" smtClean="0"/>
              <a:t>."); }</a:t>
            </a:r>
          </a:p>
          <a:p>
            <a:pPr>
              <a:buNone/>
            </a:pPr>
            <a:endParaRPr lang="en-US" altLang="ko-KR" sz="5000" dirty="0" smtClean="0"/>
          </a:p>
          <a:p>
            <a:pPr>
              <a:buNone/>
            </a:pPr>
            <a:r>
              <a:rPr lang="ko-KR" altLang="en-US" sz="5000" dirty="0" smtClean="0"/>
              <a:t>입력 </a:t>
            </a:r>
            <a:r>
              <a:rPr lang="ko-KR" altLang="en-US" sz="5000" dirty="0" smtClean="0"/>
              <a:t>받은 값이 있는지 리스트에서 확인하고</a:t>
            </a:r>
            <a:r>
              <a:rPr lang="en-US" altLang="ko-KR" sz="5000" dirty="0" smtClean="0"/>
              <a:t>, </a:t>
            </a:r>
            <a:r>
              <a:rPr lang="ko-KR" altLang="en-US" sz="5000" dirty="0" smtClean="0"/>
              <a:t>있으면 그 </a:t>
            </a:r>
            <a:endParaRPr lang="en-US" altLang="ko-KR" sz="5000" dirty="0" smtClean="0"/>
          </a:p>
          <a:p>
            <a:pPr>
              <a:buNone/>
            </a:pPr>
            <a:r>
              <a:rPr lang="ko-KR" altLang="en-US" sz="5000" dirty="0" smtClean="0"/>
              <a:t>위치 </a:t>
            </a:r>
            <a:r>
              <a:rPr lang="ko-KR" altLang="en-US" sz="5000" dirty="0" smtClean="0"/>
              <a:t>를 찾아</a:t>
            </a:r>
            <a:r>
              <a:rPr lang="en-US" altLang="ko-KR" sz="5000" dirty="0" smtClean="0"/>
              <a:t>, </a:t>
            </a:r>
            <a:r>
              <a:rPr lang="ko-KR" altLang="en-US" sz="5000" dirty="0" smtClean="0"/>
              <a:t>그 위치에서 데이터를 </a:t>
            </a:r>
            <a:r>
              <a:rPr lang="en-US" altLang="ko-KR" sz="5000" dirty="0" smtClean="0"/>
              <a:t>get( )</a:t>
            </a:r>
            <a:r>
              <a:rPr lang="ko-KR" altLang="en-US" sz="5000" dirty="0" smtClean="0"/>
              <a:t>으로 꺼내어 </a:t>
            </a:r>
            <a:endParaRPr lang="en-US" altLang="ko-KR" sz="5000" dirty="0" smtClean="0"/>
          </a:p>
          <a:p>
            <a:pPr>
              <a:buNone/>
            </a:pPr>
            <a:r>
              <a:rPr lang="ko-KR" altLang="en-US" sz="5000" dirty="0" smtClean="0"/>
              <a:t>출력한다</a:t>
            </a:r>
            <a:r>
              <a:rPr lang="en-US" altLang="ko-KR" sz="5000" dirty="0" smtClean="0"/>
              <a:t>. </a:t>
            </a:r>
            <a:r>
              <a:rPr lang="ko-KR" altLang="en-US" sz="5000" dirty="0" smtClean="0"/>
              <a:t>만약 없으면 없다는 메시지를 </a:t>
            </a:r>
            <a:r>
              <a:rPr lang="ko-KR" altLang="en-US" sz="5000" dirty="0" smtClean="0"/>
              <a:t>출력한다</a:t>
            </a:r>
            <a:r>
              <a:rPr lang="en-US" altLang="ko-KR" sz="5000" dirty="0" smtClean="0"/>
              <a:t>. </a:t>
            </a:r>
            <a:endParaRPr lang="en-US" altLang="ko-KR" sz="5000" dirty="0" smtClean="0"/>
          </a:p>
          <a:p>
            <a:pPr>
              <a:buNone/>
            </a:pPr>
            <a:endParaRPr lang="en-US" altLang="ko-KR" sz="5000" dirty="0" smtClean="0"/>
          </a:p>
          <a:p>
            <a:pPr>
              <a:buNone/>
            </a:pPr>
            <a:r>
              <a:rPr lang="en-US" altLang="ko-KR" sz="5000" dirty="0" smtClean="0"/>
              <a:t> </a:t>
            </a:r>
            <a:r>
              <a:rPr lang="en-US" altLang="ko-KR" sz="5000" dirty="0" smtClean="0"/>
              <a:t>	</a:t>
            </a:r>
          </a:p>
          <a:p>
            <a:pPr>
              <a:buNone/>
            </a:pPr>
            <a:r>
              <a:rPr lang="en-US" altLang="ko-KR" sz="5000" dirty="0" smtClean="0"/>
              <a:t>	</a:t>
            </a:r>
          </a:p>
          <a:p>
            <a:pPr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Collection</a:t>
            </a:r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</a:t>
            </a:r>
            <a:r>
              <a:rPr lang="ko-KR" altLang="en-US" dirty="0" smtClean="0"/>
              <a:t>삭제할 값을 입력하라</a:t>
            </a:r>
            <a:r>
              <a:rPr lang="en-US" altLang="ko-KR" dirty="0" smtClean="0"/>
              <a:t>"); </a:t>
            </a:r>
          </a:p>
          <a:p>
            <a:pPr>
              <a:buNone/>
            </a:pPr>
            <a:r>
              <a:rPr lang="en-US" altLang="ko-KR" dirty="0" err="1" smtClean="0"/>
              <a:t>srh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sc.next</a:t>
            </a:r>
            <a:r>
              <a:rPr lang="en-US" altLang="ko-KR" dirty="0" smtClean="0"/>
              <a:t>(); </a:t>
            </a:r>
          </a:p>
          <a:p>
            <a:pPr>
              <a:buNone/>
            </a:pPr>
            <a:r>
              <a:rPr lang="en-US" altLang="ko-KR" dirty="0" err="1" smtClean="0"/>
              <a:t>idx</a:t>
            </a:r>
            <a:r>
              <a:rPr lang="en-US" altLang="ko-KR" dirty="0" smtClean="0"/>
              <a:t> = 0; </a:t>
            </a:r>
          </a:p>
          <a:p>
            <a:pPr>
              <a:buNone/>
            </a:pPr>
            <a:r>
              <a:rPr lang="en-US" altLang="ko-KR" dirty="0" smtClean="0"/>
              <a:t>if (</a:t>
            </a:r>
            <a:r>
              <a:rPr lang="en-US" altLang="ko-KR" dirty="0" err="1" smtClean="0"/>
              <a:t>al.contains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srh</a:t>
            </a:r>
            <a:r>
              <a:rPr lang="en-US" altLang="ko-KR" dirty="0" smtClean="0"/>
              <a:t>)) { </a:t>
            </a:r>
          </a:p>
          <a:p>
            <a:pPr>
              <a:buNone/>
            </a:pPr>
            <a:r>
              <a:rPr lang="en-US" altLang="ko-KR" dirty="0" err="1" smtClean="0"/>
              <a:t>idx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al.indexOf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srh</a:t>
            </a:r>
            <a:r>
              <a:rPr lang="en-US" altLang="ko-KR" dirty="0" smtClean="0"/>
              <a:t>); </a:t>
            </a:r>
          </a:p>
          <a:p>
            <a:pPr>
              <a:buNone/>
            </a:pPr>
            <a:r>
              <a:rPr lang="en-US" altLang="ko-KR" dirty="0" err="1" smtClean="0"/>
              <a:t>al.remove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idx</a:t>
            </a:r>
            <a:r>
              <a:rPr lang="en-US" altLang="ko-KR" dirty="0" smtClean="0"/>
              <a:t>); </a:t>
            </a:r>
          </a:p>
          <a:p>
            <a:pPr>
              <a:buNone/>
            </a:pPr>
            <a:r>
              <a:rPr lang="en-US" altLang="ko-KR" dirty="0" smtClean="0"/>
              <a:t>} else { </a:t>
            </a:r>
          </a:p>
          <a:p>
            <a:pPr>
              <a:buNone/>
            </a:pP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</a:t>
            </a:r>
            <a:r>
              <a:rPr lang="ko-KR" altLang="en-US" dirty="0" smtClean="0"/>
              <a:t>해당 값이 없다</a:t>
            </a:r>
            <a:r>
              <a:rPr lang="en-US" altLang="ko-KR" dirty="0" smtClean="0"/>
              <a:t>."); </a:t>
            </a:r>
          </a:p>
          <a:p>
            <a:pPr>
              <a:buNone/>
            </a:pPr>
            <a:r>
              <a:rPr lang="en-US" altLang="ko-KR" dirty="0" smtClean="0"/>
              <a:t>} 	</a:t>
            </a:r>
          </a:p>
          <a:p>
            <a:pPr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Collection</a:t>
            </a:r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 smtClean="0"/>
              <a:t>삭제할 값을 입력 받아 리스트에서 제거하는 코드로 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삭제할 </a:t>
            </a:r>
            <a:r>
              <a:rPr lang="ko-KR" altLang="en-US" dirty="0" smtClean="0"/>
              <a:t>값의 위치를 찾는 것은 위의 </a:t>
            </a:r>
            <a:r>
              <a:rPr lang="ko-KR" altLang="en-US" dirty="0" smtClean="0"/>
              <a:t> </a:t>
            </a:r>
            <a:r>
              <a:rPr lang="ko-KR" altLang="en-US" dirty="0" smtClean="0"/>
              <a:t>코드와 거의 </a:t>
            </a:r>
            <a:r>
              <a:rPr lang="ko-KR" altLang="en-US" dirty="0" smtClean="0"/>
              <a:t>동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일하고 삭제하는</a:t>
            </a:r>
            <a:r>
              <a:rPr lang="en-US" altLang="ko-KR" dirty="0" smtClean="0"/>
              <a:t> </a:t>
            </a:r>
            <a:r>
              <a:rPr lang="en-US" altLang="ko-KR" dirty="0" smtClean="0"/>
              <a:t>remove(</a:t>
            </a:r>
            <a:r>
              <a:rPr lang="en-US" altLang="ko-KR" dirty="0" err="1" smtClean="0"/>
              <a:t>idx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idx</a:t>
            </a:r>
            <a:r>
              <a:rPr lang="ko-KR" altLang="en-US" dirty="0" smtClean="0"/>
              <a:t>위치의 </a:t>
            </a:r>
            <a:r>
              <a:rPr lang="ko-KR" altLang="en-US" dirty="0" smtClean="0"/>
              <a:t>값을 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리스트에서 </a:t>
            </a:r>
            <a:r>
              <a:rPr lang="ko-KR" altLang="en-US" dirty="0" smtClean="0"/>
              <a:t>제거한다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Collection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48068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ko-KR" altLang="en-US" dirty="0" smtClean="0"/>
              <a:t>컬렉션</a:t>
            </a:r>
            <a:r>
              <a:rPr lang="en-US" altLang="ko-KR" dirty="0" smtClean="0"/>
              <a:t>(Collections)</a:t>
            </a:r>
            <a:r>
              <a:rPr lang="ko-KR" altLang="en-US" dirty="0" smtClean="0"/>
              <a:t>은 컨테이너라고도 부르는 객체로 배열 처럼 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집합 데이터를 하나로 묶어서 다룰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컬렉션은 데이터를 저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읽기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가지고 있는 배열의 업그레이드 형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자바의 컬렉션 프레임워크는 다음의 세 가지로 구성된다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 </a:t>
            </a:r>
          </a:p>
          <a:p>
            <a:pPr>
              <a:buNone/>
            </a:pPr>
            <a:r>
              <a:rPr lang="ko-KR" altLang="en-US" dirty="0" smtClean="0"/>
              <a:t>인터페이스</a:t>
            </a:r>
            <a:r>
              <a:rPr lang="en-US" altLang="ko-KR" dirty="0" smtClean="0"/>
              <a:t>(Interfaces): </a:t>
            </a:r>
            <a:r>
              <a:rPr lang="ko-KR" altLang="en-US" dirty="0" smtClean="0"/>
              <a:t>컬렉션을 다양한 형태로 사용할 수 있도록 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                                   기본 뼈대를 정의한다</a:t>
            </a:r>
            <a:r>
              <a:rPr lang="en-US" altLang="ko-KR" dirty="0" smtClean="0"/>
              <a:t>. 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구현체</a:t>
            </a:r>
            <a:r>
              <a:rPr lang="en-US" altLang="ko-KR" dirty="0" smtClean="0"/>
              <a:t>(Implementations): </a:t>
            </a:r>
            <a:r>
              <a:rPr lang="ko-KR" altLang="en-US" dirty="0" smtClean="0"/>
              <a:t>컬렉션 인터페이스를 구현한 클래스들                                                   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                                   </a:t>
            </a:r>
            <a:r>
              <a:rPr lang="ko-KR" altLang="en-US" dirty="0" smtClean="0"/>
              <a:t>로 실제 프로그램에서 사용하는 것은 </a:t>
            </a:r>
            <a:r>
              <a:rPr lang="en-US" altLang="ko-KR" dirty="0" smtClean="0"/>
              <a:t>                                               </a:t>
            </a:r>
          </a:p>
          <a:p>
            <a:pPr>
              <a:buNone/>
            </a:pPr>
            <a:r>
              <a:rPr lang="en-US" altLang="ko-KR" dirty="0" smtClean="0"/>
              <a:t>                                       </a:t>
            </a:r>
            <a:r>
              <a:rPr lang="ko-KR" altLang="en-US" dirty="0" smtClean="0"/>
              <a:t>이 구현체들이다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구현체의 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                                       기본은 데이터 구조의 </a:t>
            </a:r>
            <a:r>
              <a:rPr lang="ko-KR" altLang="en-US" dirty="0" err="1" smtClean="0"/>
              <a:t>재사용성이다</a:t>
            </a:r>
            <a:r>
              <a:rPr lang="en-US" altLang="ko-KR" dirty="0" smtClean="0"/>
              <a:t>. 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알고리즘</a:t>
            </a:r>
            <a:r>
              <a:rPr lang="en-US" altLang="ko-KR" dirty="0" smtClean="0"/>
              <a:t>(Algorithms): </a:t>
            </a:r>
            <a:r>
              <a:rPr lang="ko-KR" altLang="en-US" dirty="0" smtClean="0"/>
              <a:t>구현체에 정렬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검색 등 유용한 </a:t>
            </a:r>
            <a:r>
              <a:rPr lang="ko-KR" altLang="en-US" dirty="0" err="1" smtClean="0"/>
              <a:t>메서드들을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제공한다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알고리즘의 기본은 기능의 </a:t>
            </a:r>
            <a:r>
              <a:rPr lang="ko-KR" altLang="en-US" dirty="0" err="1" smtClean="0"/>
              <a:t>재사용성이다</a:t>
            </a:r>
            <a:r>
              <a:rPr lang="en-US" altLang="ko-KR" dirty="0" smtClean="0"/>
              <a:t>.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Collection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nn-NO" altLang="ko-KR" dirty="0" smtClean="0"/>
              <a:t>for (int i = 0; i &lt; al.size(); i++) { </a:t>
            </a:r>
          </a:p>
          <a:p>
            <a:pPr>
              <a:buNone/>
            </a:pP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+ "</a:t>
            </a:r>
            <a:r>
              <a:rPr lang="ko-KR" altLang="en-US" dirty="0" smtClean="0"/>
              <a:t>번째 요소</a:t>
            </a:r>
            <a:r>
              <a:rPr lang="en-US" altLang="ko-KR" dirty="0" smtClean="0"/>
              <a:t>:" + </a:t>
            </a:r>
            <a:r>
              <a:rPr lang="en-US" altLang="ko-KR" dirty="0" err="1" smtClean="0"/>
              <a:t>al.get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)); </a:t>
            </a:r>
          </a:p>
          <a:p>
            <a:pPr>
              <a:buNone/>
            </a:pPr>
            <a:r>
              <a:rPr lang="en-US" altLang="ko-KR" dirty="0" smtClean="0"/>
              <a:t>} 	</a:t>
            </a:r>
          </a:p>
          <a:p>
            <a:pPr>
              <a:buNone/>
            </a:pPr>
            <a:r>
              <a:rPr lang="ko-KR" altLang="en-US" dirty="0" smtClean="0"/>
              <a:t>리스트의 전체 데이터를 출력하는 코드로 </a:t>
            </a:r>
            <a:r>
              <a:rPr lang="en-US" altLang="ko-KR" dirty="0" smtClean="0"/>
              <a:t>size</a:t>
            </a:r>
            <a:r>
              <a:rPr lang="en-US" altLang="ko-KR" dirty="0" smtClean="0"/>
              <a:t>( )</a:t>
            </a:r>
            <a:r>
              <a:rPr lang="ko-KR" altLang="en-US" dirty="0" smtClean="0"/>
              <a:t>는 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리스트의 </a:t>
            </a:r>
            <a:r>
              <a:rPr lang="ko-KR" altLang="en-US" dirty="0" smtClean="0"/>
              <a:t>전체 길이 즉 리스트에 저장된 데이터의 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총 </a:t>
            </a:r>
            <a:r>
              <a:rPr lang="ko-KR" altLang="en-US" dirty="0" smtClean="0"/>
              <a:t>개수를 뜻한다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배열의 </a:t>
            </a:r>
            <a:r>
              <a:rPr lang="en-US" altLang="ko-KR" dirty="0" smtClean="0"/>
              <a:t>length</a:t>
            </a:r>
            <a:r>
              <a:rPr lang="ko-KR" altLang="en-US" dirty="0" smtClean="0"/>
              <a:t>는 저장된 </a:t>
            </a:r>
            <a:r>
              <a:rPr lang="ko-KR" altLang="en-US" dirty="0" smtClean="0"/>
              <a:t>데이터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의 </a:t>
            </a:r>
            <a:r>
              <a:rPr lang="ko-KR" altLang="en-US" dirty="0" smtClean="0"/>
              <a:t>개수와 </a:t>
            </a:r>
            <a:r>
              <a:rPr lang="ko-KR" altLang="en-US" dirty="0" smtClean="0"/>
              <a:t>상</a:t>
            </a:r>
            <a:r>
              <a:rPr lang="ko-KR" altLang="en-US" dirty="0" smtClean="0"/>
              <a:t>관없이 할당 받은 방의 개수를 </a:t>
            </a:r>
            <a:r>
              <a:rPr lang="ko-KR" altLang="en-US" dirty="0" smtClean="0"/>
              <a:t>나타내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컬렉션의 </a:t>
            </a:r>
            <a:r>
              <a:rPr lang="en-US" altLang="ko-KR" dirty="0" smtClean="0"/>
              <a:t>size( )</a:t>
            </a:r>
            <a:r>
              <a:rPr lang="ko-KR" altLang="en-US" dirty="0" smtClean="0"/>
              <a:t>는 방의 개수가 아니라 저장된 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데이터의 </a:t>
            </a:r>
            <a:r>
              <a:rPr lang="ko-KR" altLang="en-US" dirty="0" smtClean="0"/>
              <a:t>개수임을 </a:t>
            </a:r>
            <a:r>
              <a:rPr lang="ko-KR" altLang="en-US" dirty="0" smtClean="0"/>
              <a:t>주의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Collection</a:t>
            </a:r>
            <a:endParaRPr lang="ko-KR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err="1" smtClean="0"/>
              <a:t>al.removeAll</a:t>
            </a:r>
            <a:r>
              <a:rPr lang="en-US" altLang="ko-KR" dirty="0" smtClean="0"/>
              <a:t>(al); 	</a:t>
            </a:r>
          </a:p>
          <a:p>
            <a:pPr>
              <a:buNone/>
            </a:pPr>
            <a:r>
              <a:rPr lang="en-US" altLang="ko-KR" dirty="0" err="1" smtClean="0"/>
              <a:t>removeAll</a:t>
            </a:r>
            <a:r>
              <a:rPr lang="en-US" altLang="ko-KR" dirty="0" smtClean="0"/>
              <a:t>( )</a:t>
            </a:r>
            <a:r>
              <a:rPr lang="ko-KR" altLang="en-US" dirty="0" smtClean="0"/>
              <a:t>은 리스트에 저장된 모든 데이터를 </a:t>
            </a:r>
            <a:r>
              <a:rPr lang="ko-KR" altLang="en-US" dirty="0" smtClean="0"/>
              <a:t>삭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제한다</a:t>
            </a:r>
            <a:r>
              <a:rPr lang="en-US" altLang="ko-KR" dirty="0" smtClean="0"/>
              <a:t>. size( )</a:t>
            </a:r>
            <a:r>
              <a:rPr lang="ko-KR" altLang="en-US" dirty="0" smtClean="0"/>
              <a:t>는 물론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</a:t>
            </a:r>
            <a:r>
              <a:rPr lang="ko-KR" altLang="en-US" dirty="0" smtClean="0"/>
              <a:t>된다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if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al.isEmpty</a:t>
            </a:r>
            <a:r>
              <a:rPr lang="en-US" altLang="ko-KR" dirty="0" smtClean="0"/>
              <a:t>()) { 	</a:t>
            </a:r>
          </a:p>
          <a:p>
            <a:pPr>
              <a:buNone/>
            </a:pPr>
            <a:r>
              <a:rPr lang="en-US" altLang="ko-KR" dirty="0" err="1" smtClean="0"/>
              <a:t>isEmpty</a:t>
            </a:r>
            <a:r>
              <a:rPr lang="en-US" altLang="ko-KR" dirty="0" smtClean="0"/>
              <a:t>( )</a:t>
            </a:r>
            <a:r>
              <a:rPr lang="ko-KR" altLang="en-US" dirty="0" smtClean="0"/>
              <a:t>는 리스트가 비었는가를 확인하여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비었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err="1" smtClean="0"/>
              <a:t>으면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true, </a:t>
            </a:r>
            <a:r>
              <a:rPr lang="ko-KR" altLang="en-US" dirty="0" smtClean="0"/>
              <a:t>그렇지 않으면 </a:t>
            </a:r>
            <a:r>
              <a:rPr lang="en-US" altLang="ko-KR" dirty="0" smtClean="0"/>
              <a:t>false </a:t>
            </a:r>
            <a:r>
              <a:rPr lang="ko-KR" altLang="en-US" dirty="0" smtClean="0"/>
              <a:t>를 반환한다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Collection</a:t>
            </a:r>
            <a:endParaRPr lang="ko-KR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ko-KR" dirty="0" err="1" smtClean="0"/>
              <a:t>Iterator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err="1" smtClean="0"/>
              <a:t>Iterator</a:t>
            </a:r>
            <a:r>
              <a:rPr lang="ko-KR" altLang="en-US" dirty="0" smtClean="0"/>
              <a:t>는 컬렉션 프레임워크의 멤버 인터페이스로 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컬렉션에 </a:t>
            </a:r>
            <a:r>
              <a:rPr lang="ko-KR" altLang="en-US" dirty="0" smtClean="0"/>
              <a:t>저장된 데이터를 탐색할 수 있 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컬렉션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을 </a:t>
            </a:r>
            <a:r>
              <a:rPr lang="ko-KR" altLang="en-US" dirty="0" smtClean="0"/>
              <a:t>사용하다 보면 각 요소에 접근해서 값을 하나씩 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읽는 </a:t>
            </a:r>
            <a:r>
              <a:rPr lang="ko-KR" altLang="en-US" dirty="0" smtClean="0"/>
              <a:t>동작이 많이 반복되는데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이러한 </a:t>
            </a:r>
            <a:r>
              <a:rPr lang="ko-KR" altLang="en-US" dirty="0" smtClean="0"/>
              <a:t>동작을 </a:t>
            </a:r>
            <a:r>
              <a:rPr lang="ko-KR" altLang="en-US" dirty="0" smtClean="0"/>
              <a:t>대신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해 </a:t>
            </a:r>
            <a:r>
              <a:rPr lang="ko-KR" altLang="en-US" dirty="0" smtClean="0"/>
              <a:t>주는 것이 </a:t>
            </a:r>
            <a:r>
              <a:rPr lang="en-US" altLang="ko-KR" dirty="0" err="1" smtClean="0"/>
              <a:t>Iterator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대표적 </a:t>
            </a:r>
            <a:r>
              <a:rPr lang="ko-KR" altLang="en-US" dirty="0" err="1" smtClean="0"/>
              <a:t>메서드는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err="1" smtClean="0"/>
              <a:t>hasNext</a:t>
            </a:r>
            <a:r>
              <a:rPr lang="en-US" altLang="ko-KR" dirty="0" smtClean="0"/>
              <a:t>( )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next( )</a:t>
            </a:r>
            <a:r>
              <a:rPr lang="ko-KR" altLang="en-US" dirty="0" smtClean="0"/>
              <a:t>가 있는데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hasNext</a:t>
            </a:r>
            <a:r>
              <a:rPr lang="en-US" altLang="ko-KR" dirty="0" smtClean="0"/>
              <a:t>( )</a:t>
            </a:r>
            <a:r>
              <a:rPr lang="ko-KR" altLang="en-US" dirty="0" smtClean="0"/>
              <a:t>는 더 </a:t>
            </a:r>
            <a:r>
              <a:rPr lang="ko-KR" altLang="en-US" dirty="0" smtClean="0"/>
              <a:t>이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상 </a:t>
            </a:r>
            <a:r>
              <a:rPr lang="ko-KR" altLang="en-US" dirty="0" smtClean="0"/>
              <a:t>읽을 값이 있는지를 확인하여 있으면 </a:t>
            </a:r>
            <a:r>
              <a:rPr lang="en-US" altLang="ko-KR" dirty="0" smtClean="0"/>
              <a:t>true, </a:t>
            </a:r>
            <a:r>
              <a:rPr lang="ko-KR" altLang="en-US" dirty="0" err="1" smtClean="0"/>
              <a:t>없으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면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를 반환한다</a:t>
            </a:r>
            <a:r>
              <a:rPr lang="en-US" altLang="ko-KR" dirty="0" smtClean="0"/>
              <a:t>. next()</a:t>
            </a:r>
            <a:r>
              <a:rPr lang="ko-KR" altLang="en-US" dirty="0" smtClean="0"/>
              <a:t>는 다음 요소로 </a:t>
            </a:r>
            <a:r>
              <a:rPr lang="ko-KR" altLang="en-US" dirty="0" smtClean="0"/>
              <a:t>이동하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err="1" smtClean="0"/>
              <a:t>면서</a:t>
            </a:r>
            <a:r>
              <a:rPr lang="ko-KR" altLang="en-US" dirty="0" smtClean="0"/>
              <a:t> </a:t>
            </a:r>
            <a:r>
              <a:rPr lang="ko-KR" altLang="en-US" dirty="0" smtClean="0"/>
              <a:t>값을 </a:t>
            </a:r>
            <a:r>
              <a:rPr lang="ko-KR" altLang="en-US" dirty="0" smtClean="0"/>
              <a:t>읽는다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Collection</a:t>
            </a:r>
            <a:endParaRPr lang="ko-KR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 smtClean="0"/>
              <a:t>처음 </a:t>
            </a:r>
            <a:r>
              <a:rPr lang="en-US" altLang="ko-KR" dirty="0" smtClean="0"/>
              <a:t>next( )</a:t>
            </a:r>
            <a:r>
              <a:rPr lang="ko-KR" altLang="en-US" dirty="0" smtClean="0"/>
              <a:t>를 호출하면 첫 요소의 값을 읽어오고</a:t>
            </a:r>
            <a:r>
              <a:rPr lang="en-US" altLang="ko-KR" dirty="0" smtClean="0"/>
              <a:t>, 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그 </a:t>
            </a:r>
            <a:r>
              <a:rPr lang="ko-KR" altLang="en-US" dirty="0" smtClean="0"/>
              <a:t>다음 </a:t>
            </a:r>
            <a:r>
              <a:rPr lang="en-US" altLang="ko-KR" dirty="0" smtClean="0"/>
              <a:t>next( )</a:t>
            </a:r>
            <a:r>
              <a:rPr lang="ko-KR" altLang="en-US" dirty="0" smtClean="0"/>
              <a:t>를 호출하면 두 번째 요 소를 </a:t>
            </a:r>
            <a:r>
              <a:rPr lang="ko-KR" altLang="en-US" dirty="0" smtClean="0"/>
              <a:t>읽어온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다</a:t>
            </a: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Collection</a:t>
            </a:r>
            <a:endParaRPr lang="ko-KR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Map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Map</a:t>
            </a:r>
            <a:r>
              <a:rPr lang="ko-KR" altLang="en-US" dirty="0" smtClean="0"/>
              <a:t>은 빠른 검색을 위해 키와 값을 함께 저장하는 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구조로 </a:t>
            </a:r>
            <a:r>
              <a:rPr lang="ko-KR" altLang="en-US" dirty="0" smtClean="0"/>
              <a:t>키는 중복될 수 없다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HashMap</a:t>
            </a:r>
            <a:r>
              <a:rPr lang="ko-KR" altLang="en-US" dirty="0" smtClean="0"/>
              <a:t>은 이런 </a:t>
            </a:r>
            <a:r>
              <a:rPr lang="en-US" altLang="ko-KR" dirty="0" smtClean="0"/>
              <a:t>Map 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인터페이스를 </a:t>
            </a:r>
            <a:r>
              <a:rPr lang="ko-KR" altLang="en-US" dirty="0" smtClean="0"/>
              <a:t>구현한 클래스로 </a:t>
            </a:r>
            <a:r>
              <a:rPr lang="en-US" altLang="ko-KR" dirty="0" smtClean="0"/>
              <a:t>Map</a:t>
            </a:r>
            <a:r>
              <a:rPr lang="ko-KR" altLang="en-US" dirty="0" smtClean="0"/>
              <a:t>의 모든 옵션 </a:t>
            </a:r>
            <a:r>
              <a:rPr lang="ko-KR" altLang="en-US" dirty="0" smtClean="0"/>
              <a:t>기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능을 </a:t>
            </a:r>
            <a:r>
              <a:rPr lang="ko-KR" altLang="en-US" dirty="0" smtClean="0"/>
              <a:t>구현했다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키와 값으로 사 용할 수 있는 데이터 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타입은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을 포함해 모든 타입이 가능하다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Map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Map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1500174"/>
            <a:ext cx="3857652" cy="4736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dirty="0" smtClean="0"/>
              <a:t>Map&lt;String, String&gt; map = new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err="1" smtClean="0"/>
              <a:t>HashMap</a:t>
            </a:r>
            <a:r>
              <a:rPr lang="en-US" altLang="ko-KR" dirty="0" smtClean="0"/>
              <a:t>&lt;String</a:t>
            </a:r>
            <a:r>
              <a:rPr lang="en-US" altLang="ko-KR" dirty="0" smtClean="0"/>
              <a:t>, String&gt;(); 	</a:t>
            </a:r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err="1" smtClean="0"/>
              <a:t>HashMap</a:t>
            </a:r>
            <a:r>
              <a:rPr lang="ko-KR" altLang="en-US" dirty="0" smtClean="0"/>
              <a:t>을 생성한다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리스트 계열의 컬렉션은 </a:t>
            </a:r>
            <a:r>
              <a:rPr lang="ko-KR" altLang="en-US" dirty="0" smtClean="0"/>
              <a:t>값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만 </a:t>
            </a:r>
            <a:r>
              <a:rPr lang="ko-KR" altLang="en-US" dirty="0" smtClean="0"/>
              <a:t>저장하기 때문에 데이터에 대한 </a:t>
            </a:r>
            <a:r>
              <a:rPr lang="ko-KR" altLang="en-US" dirty="0" err="1" smtClean="0"/>
              <a:t>제너릭만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정의하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면 </a:t>
            </a:r>
            <a:r>
              <a:rPr lang="ko-KR" altLang="en-US" dirty="0" smtClean="0"/>
              <a:t>되지만 </a:t>
            </a:r>
            <a:r>
              <a:rPr lang="ko-KR" altLang="en-US" dirty="0" err="1" smtClean="0"/>
              <a:t>맵</a:t>
            </a:r>
            <a:r>
              <a:rPr lang="ko-KR" altLang="en-US" dirty="0" smtClean="0"/>
              <a:t> 계열은 키와 값의 </a:t>
            </a:r>
            <a:r>
              <a:rPr lang="ko-KR" altLang="en-US" dirty="0" err="1" smtClean="0"/>
              <a:t>제너릭을</a:t>
            </a:r>
            <a:r>
              <a:rPr lang="ko-KR" altLang="en-US" dirty="0" smtClean="0"/>
              <a:t> 모두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해야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 &lt;String, String&gt;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&lt;key, value&gt;</a:t>
            </a:r>
            <a:r>
              <a:rPr lang="ko-KR" altLang="en-US" dirty="0" smtClean="0"/>
              <a:t>에 </a:t>
            </a:r>
            <a:r>
              <a:rPr lang="ko-KR" altLang="en-US" dirty="0" smtClean="0"/>
              <a:t>대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한 </a:t>
            </a:r>
            <a:r>
              <a:rPr lang="ko-KR" altLang="en-US" dirty="0" smtClean="0"/>
              <a:t>제너릭으로 이 코드에서는 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 모두 </a:t>
            </a:r>
            <a:r>
              <a:rPr lang="en-US" altLang="ko-KR" dirty="0" smtClean="0"/>
              <a:t>String </a:t>
            </a:r>
            <a:r>
              <a:rPr lang="ko-KR" altLang="en-US" dirty="0" smtClean="0"/>
              <a:t>값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을 </a:t>
            </a:r>
            <a:r>
              <a:rPr lang="ko-KR" altLang="en-US" dirty="0" smtClean="0"/>
              <a:t>사용한다는 의미이다</a:t>
            </a:r>
            <a:r>
              <a:rPr lang="en-US" altLang="ko-KR" dirty="0" smtClean="0"/>
              <a:t>.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Map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dirty="0" err="1" smtClean="0"/>
              <a:t>map.put</a:t>
            </a:r>
            <a:r>
              <a:rPr lang="en-US" altLang="ko-KR" dirty="0" smtClean="0"/>
              <a:t>("name", "</a:t>
            </a:r>
            <a:r>
              <a:rPr lang="en-US" altLang="ko-KR" dirty="0" err="1" smtClean="0"/>
              <a:t>aaa</a:t>
            </a:r>
            <a:r>
              <a:rPr lang="en-US" altLang="ko-KR" dirty="0" smtClean="0"/>
              <a:t>"); </a:t>
            </a:r>
          </a:p>
          <a:p>
            <a:pPr>
              <a:buNone/>
            </a:pPr>
            <a:r>
              <a:rPr lang="en-US" altLang="ko-KR" dirty="0" err="1" smtClean="0"/>
              <a:t>map.put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tel</a:t>
            </a:r>
            <a:r>
              <a:rPr lang="en-US" altLang="ko-KR" dirty="0" smtClean="0"/>
              <a:t>", "111"); </a:t>
            </a:r>
          </a:p>
          <a:p>
            <a:pPr>
              <a:buNone/>
            </a:pPr>
            <a:r>
              <a:rPr lang="en-US" altLang="ko-KR" dirty="0" err="1" smtClean="0"/>
              <a:t>map.put</a:t>
            </a:r>
            <a:r>
              <a:rPr lang="en-US" altLang="ko-KR" dirty="0" smtClean="0"/>
              <a:t>("address", "</a:t>
            </a:r>
            <a:r>
              <a:rPr lang="ko-KR" altLang="en-US" dirty="0" smtClean="0"/>
              <a:t>서울시 양재동</a:t>
            </a:r>
            <a:r>
              <a:rPr lang="en-US" altLang="ko-KR" dirty="0" smtClean="0"/>
              <a:t>"); 	</a:t>
            </a:r>
          </a:p>
          <a:p>
            <a:pPr>
              <a:buNone/>
            </a:pPr>
            <a:endParaRPr lang="en-US" altLang="ko-KR" b="1" dirty="0" smtClean="0"/>
          </a:p>
          <a:p>
            <a:pPr>
              <a:buNone/>
            </a:pPr>
            <a:r>
              <a:rPr lang="en-US" altLang="ko-KR" dirty="0" smtClean="0"/>
              <a:t>put(key</a:t>
            </a:r>
            <a:r>
              <a:rPr lang="en-US" altLang="ko-KR" dirty="0" smtClean="0"/>
              <a:t>, value) </a:t>
            </a:r>
            <a:r>
              <a:rPr lang="ko-KR" altLang="en-US" dirty="0" err="1" smtClean="0"/>
              <a:t>메서드로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맵에</a:t>
            </a:r>
            <a:r>
              <a:rPr lang="ko-KR" altLang="en-US" dirty="0" smtClean="0"/>
              <a:t> 데이터를 추가하는 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코드로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에는 데이터의 이름</a:t>
            </a:r>
            <a:r>
              <a:rPr lang="en-US" altLang="ko-KR" dirty="0" smtClean="0"/>
              <a:t>, value</a:t>
            </a:r>
            <a:r>
              <a:rPr lang="ko-KR" altLang="en-US" dirty="0" smtClean="0"/>
              <a:t>에는 값을 </a:t>
            </a:r>
            <a:r>
              <a:rPr lang="ko-KR" altLang="en-US" dirty="0" smtClean="0"/>
              <a:t>저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err="1" smtClean="0"/>
              <a:t>장한다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맵은</a:t>
            </a:r>
            <a:r>
              <a:rPr lang="ko-KR" altLang="en-US" dirty="0" smtClean="0"/>
              <a:t> 데이터의 이름과 값을 함께 저장하는 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것이 </a:t>
            </a:r>
            <a:r>
              <a:rPr lang="ko-KR" altLang="en-US" dirty="0" smtClean="0"/>
              <a:t>특징이다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Map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dirty="0" smtClean="0"/>
              <a:t>if (</a:t>
            </a:r>
            <a:r>
              <a:rPr lang="en-US" altLang="ko-KR" dirty="0" err="1" smtClean="0"/>
              <a:t>map.containsKey</a:t>
            </a:r>
            <a:r>
              <a:rPr lang="en-US" altLang="ko-KR" dirty="0" smtClean="0"/>
              <a:t>(key)) { 	</a:t>
            </a:r>
          </a:p>
          <a:p>
            <a:pPr>
              <a:buNone/>
            </a:pPr>
            <a:endParaRPr lang="en-US" altLang="ko-KR" b="1" dirty="0" smtClean="0"/>
          </a:p>
          <a:p>
            <a:pPr>
              <a:buNone/>
            </a:pPr>
            <a:r>
              <a:rPr lang="en-US" altLang="ko-KR" dirty="0" err="1" smtClean="0"/>
              <a:t>containsKey</a:t>
            </a:r>
            <a:r>
              <a:rPr lang="en-US" altLang="ko-KR" dirty="0" smtClean="0"/>
              <a:t>(key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메서드는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맵에</a:t>
            </a:r>
            <a:r>
              <a:rPr lang="ko-KR" altLang="en-US" dirty="0" smtClean="0"/>
              <a:t> 저장된 </a:t>
            </a:r>
            <a:r>
              <a:rPr lang="en-US" altLang="ko-KR" dirty="0" smtClean="0"/>
              <a:t>key </a:t>
            </a:r>
            <a:r>
              <a:rPr lang="ko-KR" altLang="en-US" dirty="0" smtClean="0"/>
              <a:t>중에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서 </a:t>
            </a:r>
            <a:r>
              <a:rPr lang="ko-KR" altLang="en-US" dirty="0" err="1" smtClean="0"/>
              <a:t>파라메터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와 일치하는 것이 있는지를 </a:t>
            </a:r>
            <a:r>
              <a:rPr lang="ko-KR" altLang="en-US" dirty="0" smtClean="0"/>
              <a:t>확인하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고 </a:t>
            </a:r>
            <a:r>
              <a:rPr lang="en-US" altLang="ko-KR" dirty="0" smtClean="0"/>
              <a:t>true, false</a:t>
            </a:r>
            <a:r>
              <a:rPr lang="ko-KR" altLang="en-US" dirty="0" smtClean="0"/>
              <a:t>를 반환한다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Map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 "key " + key + "</a:t>
            </a:r>
            <a:r>
              <a:rPr lang="ko-KR" altLang="en-US" dirty="0" smtClean="0"/>
              <a:t>의 값</a:t>
            </a:r>
            <a:r>
              <a:rPr lang="en-US" altLang="ko-KR" dirty="0" smtClean="0"/>
              <a:t>: " + </a:t>
            </a:r>
            <a:r>
              <a:rPr lang="en-US" altLang="ko-KR" dirty="0" smtClean="0"/>
              <a:t>             </a:t>
            </a:r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en-US" altLang="ko-KR" dirty="0" smtClean="0"/>
              <a:t>                              map</a:t>
            </a:r>
            <a:r>
              <a:rPr lang="en-US" altLang="ko-KR" dirty="0" smtClean="0"/>
              <a:t>. get(key)); 	</a:t>
            </a:r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21</a:t>
            </a:r>
            <a:r>
              <a:rPr lang="ko-KR" altLang="en-US" dirty="0" smtClean="0"/>
              <a:t>번 줄의 </a:t>
            </a:r>
            <a:r>
              <a:rPr lang="en-US" altLang="ko-KR" dirty="0" smtClean="0"/>
              <a:t>get(key) </a:t>
            </a:r>
            <a:r>
              <a:rPr lang="ko-KR" altLang="en-US" dirty="0" err="1" smtClean="0"/>
              <a:t>메서드는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파라메터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와 </a:t>
            </a:r>
            <a:r>
              <a:rPr lang="ko-KR" altLang="en-US" dirty="0" smtClean="0"/>
              <a:t>동일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한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를 찾아 그 </a:t>
            </a:r>
            <a:r>
              <a:rPr lang="en-US" altLang="ko-KR" dirty="0" smtClean="0"/>
              <a:t>value</a:t>
            </a:r>
            <a:r>
              <a:rPr lang="ko-KR" altLang="en-US" dirty="0" smtClean="0"/>
              <a:t>를 반환한다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이처럼 맵은 </a:t>
            </a:r>
            <a:r>
              <a:rPr lang="ko-KR" altLang="en-US" dirty="0" smtClean="0"/>
              <a:t>요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소의 </a:t>
            </a:r>
            <a:r>
              <a:rPr lang="ko-KR" altLang="en-US" dirty="0" smtClean="0"/>
              <a:t>인덱스로 검색하는 것이 아니라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로 </a:t>
            </a:r>
            <a:r>
              <a:rPr lang="ko-KR" altLang="en-US" dirty="0" smtClean="0"/>
              <a:t>검색한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다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 smtClean="0"/>
              <a:t>컬렉션 사용의 장점은 배열을 사용할 때처럼 추가</a:t>
            </a:r>
            <a:r>
              <a:rPr lang="en-US" altLang="ko-KR" dirty="0" smtClean="0"/>
              <a:t>, </a:t>
            </a:r>
          </a:p>
          <a:p>
            <a:pPr>
              <a:buNone/>
            </a:pP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 등의 기능을 직접 구현할 필요가 없고</a:t>
            </a:r>
            <a:r>
              <a:rPr lang="en-US" altLang="ko-KR" dirty="0" smtClean="0"/>
              <a:t>, </a:t>
            </a:r>
          </a:p>
          <a:p>
            <a:pPr>
              <a:buNone/>
            </a:pPr>
            <a:r>
              <a:rPr lang="ko-KR" altLang="en-US" dirty="0" smtClean="0"/>
              <a:t>고성능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고품질을 제공하므로 프로그램의 속도와 질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을 높여준다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한마디로 편리함과 </a:t>
            </a:r>
            <a:r>
              <a:rPr lang="ko-KR" altLang="en-US" dirty="0" smtClean="0"/>
              <a:t>고성능을 </a:t>
            </a:r>
            <a:r>
              <a:rPr lang="ko-KR" altLang="en-US" dirty="0" smtClean="0"/>
              <a:t>제공한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</a:p>
          <a:p>
            <a:pPr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Collection</a:t>
            </a:r>
            <a:endParaRPr lang="ko-KR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dirty="0" smtClean="0"/>
              <a:t>Object[] keys = </a:t>
            </a:r>
            <a:r>
              <a:rPr lang="en-US" altLang="ko-KR" dirty="0" err="1" smtClean="0"/>
              <a:t>map.keySet</a:t>
            </a:r>
            <a:r>
              <a:rPr lang="en-US" altLang="ko-KR" dirty="0" smtClean="0"/>
              <a:t>().</a:t>
            </a:r>
            <a:r>
              <a:rPr lang="en-US" altLang="ko-KR" dirty="0" err="1" smtClean="0"/>
              <a:t>toArray</a:t>
            </a:r>
            <a:r>
              <a:rPr lang="en-US" altLang="ko-KR" dirty="0" smtClean="0"/>
              <a:t>(); 	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err="1" smtClean="0"/>
              <a:t>keySet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set</a:t>
            </a:r>
            <a:r>
              <a:rPr lang="ko-KR" altLang="en-US" dirty="0" smtClean="0"/>
              <a:t>을 반환하는 </a:t>
            </a:r>
            <a:r>
              <a:rPr lang="ko-KR" altLang="en-US" dirty="0" smtClean="0"/>
              <a:t>메서드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err="1" smtClean="0"/>
              <a:t>로</a:t>
            </a:r>
            <a:r>
              <a:rPr lang="ko-KR" altLang="en-US" dirty="0" smtClean="0"/>
              <a:t> </a:t>
            </a:r>
            <a:r>
              <a:rPr lang="ko-KR" altLang="en-US" dirty="0" smtClean="0"/>
              <a:t>현재 </a:t>
            </a:r>
            <a:r>
              <a:rPr lang="ko-KR" altLang="en-US" dirty="0" err="1" smtClean="0"/>
              <a:t>맵에</a:t>
            </a:r>
            <a:r>
              <a:rPr lang="ko-KR" altLang="en-US" dirty="0" smtClean="0"/>
              <a:t> 저장된 모든 </a:t>
            </a:r>
            <a:r>
              <a:rPr lang="en-US" altLang="ko-KR" dirty="0" smtClean="0"/>
              <a:t>key </a:t>
            </a:r>
            <a:r>
              <a:rPr lang="ko-KR" altLang="en-US" dirty="0" smtClean="0"/>
              <a:t>집합을 </a:t>
            </a:r>
            <a:r>
              <a:rPr lang="en-US" altLang="ko-KR" dirty="0" smtClean="0"/>
              <a:t>set </a:t>
            </a:r>
            <a:r>
              <a:rPr lang="ko-KR" altLang="en-US" dirty="0" smtClean="0"/>
              <a:t>형태로 </a:t>
            </a:r>
            <a:r>
              <a:rPr lang="ko-KR" altLang="en-US" dirty="0" smtClean="0"/>
              <a:t>반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환한다</a:t>
            </a:r>
            <a:r>
              <a:rPr lang="en-US" altLang="ko-KR" dirty="0" smtClean="0"/>
              <a:t>. set</a:t>
            </a:r>
            <a:r>
              <a:rPr lang="ko-KR" altLang="en-US" dirty="0" smtClean="0"/>
              <a:t>은 순서 없이 중복을 허용하지 않는 </a:t>
            </a:r>
            <a:r>
              <a:rPr lang="ko-KR" altLang="en-US" dirty="0" smtClean="0"/>
              <a:t>컬렉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err="1" smtClean="0"/>
              <a:t>션으로</a:t>
            </a:r>
            <a:r>
              <a:rPr lang="ko-KR" altLang="en-US" dirty="0" smtClean="0"/>
              <a:t> </a:t>
            </a:r>
            <a:r>
              <a:rPr lang="ko-KR" altLang="en-US" dirty="0" smtClean="0"/>
              <a:t>이를 그냥 사용하기는 불편하므로 </a:t>
            </a:r>
            <a:r>
              <a:rPr lang="en-US" altLang="ko-KR" dirty="0" err="1" smtClean="0"/>
              <a:t>toArray</a:t>
            </a:r>
            <a:r>
              <a:rPr lang="en-US" altLang="ko-KR" dirty="0" smtClean="0"/>
              <a:t>() 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err="1" smtClean="0"/>
              <a:t>메서드로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형 배열로 변환하였다</a:t>
            </a:r>
            <a:r>
              <a:rPr lang="en-US" altLang="ko-KR" dirty="0" smtClean="0"/>
              <a:t>. keys </a:t>
            </a:r>
            <a:r>
              <a:rPr lang="ko-KR" altLang="en-US" dirty="0" smtClean="0"/>
              <a:t>배열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은 </a:t>
            </a:r>
            <a:r>
              <a:rPr lang="ko-KR" altLang="en-US" dirty="0" smtClean="0"/>
              <a:t>현재 </a:t>
            </a:r>
            <a:r>
              <a:rPr lang="ko-KR" altLang="en-US" dirty="0" err="1" smtClean="0"/>
              <a:t>맵에</a:t>
            </a:r>
            <a:r>
              <a:rPr lang="ko-KR" altLang="en-US" dirty="0" smtClean="0"/>
              <a:t> 저장된 모든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들이 </a:t>
            </a:r>
            <a:r>
              <a:rPr lang="ko-KR" altLang="en-US" dirty="0" smtClean="0"/>
              <a:t>저장된다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Map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((String) keys[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]); 	</a:t>
            </a:r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29</a:t>
            </a:r>
            <a:r>
              <a:rPr lang="ko-KR" altLang="en-US" dirty="0" smtClean="0"/>
              <a:t>번 줄은 </a:t>
            </a:r>
            <a:r>
              <a:rPr lang="en-US" altLang="ko-KR" dirty="0" smtClean="0"/>
              <a:t>keys </a:t>
            </a:r>
            <a:r>
              <a:rPr lang="ko-KR" altLang="en-US" dirty="0" smtClean="0"/>
              <a:t>배열의 요소를 출력하는데</a:t>
            </a:r>
            <a:r>
              <a:rPr lang="en-US" altLang="ko-KR" dirty="0" smtClean="0"/>
              <a:t>, keys</a:t>
            </a:r>
            <a:r>
              <a:rPr lang="ko-KR" altLang="en-US" dirty="0" smtClean="0"/>
              <a:t>는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Object</a:t>
            </a:r>
            <a:r>
              <a:rPr lang="ko-KR" altLang="en-US" dirty="0" smtClean="0"/>
              <a:t>형 배열이므로 원래의 타입인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으로 다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err="1" smtClean="0"/>
              <a:t>운캐스팅하여</a:t>
            </a:r>
            <a:r>
              <a:rPr lang="ko-KR" altLang="en-US" dirty="0" smtClean="0"/>
              <a:t> </a:t>
            </a:r>
            <a:r>
              <a:rPr lang="ko-KR" altLang="en-US" dirty="0" smtClean="0"/>
              <a:t>출력한다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Map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Object[] values = </a:t>
            </a:r>
            <a:r>
              <a:rPr lang="en-US" altLang="ko-KR" dirty="0" err="1" smtClean="0"/>
              <a:t>map.values</a:t>
            </a:r>
            <a:r>
              <a:rPr lang="en-US" altLang="ko-KR" dirty="0" smtClean="0"/>
              <a:t>().</a:t>
            </a:r>
            <a:r>
              <a:rPr lang="en-US" altLang="ko-KR" dirty="0" err="1" smtClean="0"/>
              <a:t>toArray</a:t>
            </a:r>
            <a:r>
              <a:rPr lang="en-US" altLang="ko-KR" dirty="0" smtClean="0"/>
              <a:t>(); 	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values() </a:t>
            </a:r>
            <a:r>
              <a:rPr lang="ko-KR" altLang="en-US" dirty="0" err="1" smtClean="0"/>
              <a:t>메서드는</a:t>
            </a:r>
            <a:r>
              <a:rPr lang="ko-KR" altLang="en-US" dirty="0" smtClean="0"/>
              <a:t> 현재 </a:t>
            </a:r>
            <a:r>
              <a:rPr lang="ko-KR" altLang="en-US" dirty="0" err="1" smtClean="0"/>
              <a:t>맵에</a:t>
            </a:r>
            <a:r>
              <a:rPr lang="ko-KR" altLang="en-US" dirty="0" smtClean="0"/>
              <a:t> 저장된 모든 </a:t>
            </a:r>
            <a:r>
              <a:rPr lang="en-US" altLang="ko-KR" dirty="0" smtClean="0"/>
              <a:t>value</a:t>
            </a:r>
            <a:r>
              <a:rPr lang="ko-KR" altLang="en-US" dirty="0" smtClean="0"/>
              <a:t>들을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Collection&lt;String&gt; </a:t>
            </a:r>
            <a:r>
              <a:rPr lang="ko-KR" altLang="en-US" dirty="0" smtClean="0"/>
              <a:t>형태로 반환한다</a:t>
            </a:r>
            <a:r>
              <a:rPr lang="en-US" altLang="ko-KR" dirty="0" smtClean="0"/>
              <a:t>. </a:t>
            </a:r>
          </a:p>
          <a:p>
            <a:pPr>
              <a:buNone/>
            </a:pPr>
            <a:r>
              <a:rPr lang="ko-KR" altLang="en-US" dirty="0" smtClean="0"/>
              <a:t>이 라인에서도 </a:t>
            </a:r>
            <a:r>
              <a:rPr lang="en-US" altLang="ko-KR" dirty="0" err="1" smtClean="0"/>
              <a:t>toArray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호출해 컬렉션을 </a:t>
            </a:r>
            <a:r>
              <a:rPr lang="en-US" altLang="ko-KR" dirty="0" smtClean="0"/>
              <a:t>Object</a:t>
            </a:r>
          </a:p>
          <a:p>
            <a:pPr>
              <a:buNone/>
            </a:pPr>
            <a:r>
              <a:rPr lang="ko-KR" altLang="en-US" dirty="0" smtClean="0"/>
              <a:t>형 배열로 변환하여 사용한다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Map</a:t>
            </a:r>
            <a:endParaRPr lang="ko-KR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nn-NO" altLang="ko-KR" dirty="0" smtClean="0"/>
              <a:t>for (i = 0; i &lt; values.length; i++) { </a:t>
            </a:r>
          </a:p>
          <a:p>
            <a:pPr>
              <a:buNone/>
            </a:pP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((String) values[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]); </a:t>
            </a:r>
          </a:p>
          <a:p>
            <a:pPr>
              <a:buNone/>
            </a:pPr>
            <a:r>
              <a:rPr lang="en-US" altLang="ko-KR" dirty="0" smtClean="0"/>
              <a:t>} 	</a:t>
            </a:r>
          </a:p>
          <a:p>
            <a:pPr>
              <a:buNone/>
            </a:pPr>
            <a:r>
              <a:rPr lang="ko-KR" altLang="en-US" dirty="0" smtClean="0"/>
              <a:t> </a:t>
            </a:r>
            <a:r>
              <a:rPr lang="en-US" altLang="ko-KR" dirty="0" smtClean="0"/>
              <a:t>values </a:t>
            </a:r>
            <a:r>
              <a:rPr lang="ko-KR" altLang="en-US" dirty="0" smtClean="0"/>
              <a:t>배열 요소들을 출력한다</a:t>
            </a:r>
            <a:r>
              <a:rPr lang="en-US" altLang="ko-KR" dirty="0" smtClean="0"/>
              <a:t>. 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39~41</a:t>
            </a:r>
            <a:r>
              <a:rPr lang="ko-KR" altLang="en-US" dirty="0" smtClean="0"/>
              <a:t>은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Map</a:t>
            </a:r>
            <a:endParaRPr lang="ko-KR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nn-NO" altLang="ko-KR" dirty="0" smtClean="0"/>
              <a:t>for (i = 0; i &lt; keys.length; i++) { </a:t>
            </a:r>
          </a:p>
          <a:p>
            <a:pPr>
              <a:buNone/>
            </a:pP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 keys[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 + " : " + </a:t>
            </a:r>
            <a:r>
              <a:rPr lang="en-US" altLang="ko-KR" dirty="0" err="1" smtClean="0"/>
              <a:t>map.get</a:t>
            </a:r>
            <a:r>
              <a:rPr lang="en-US" altLang="ko-KR" dirty="0" smtClean="0"/>
              <a:t>((String) keys[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])); </a:t>
            </a:r>
          </a:p>
          <a:p>
            <a:pPr>
              <a:buNone/>
            </a:pPr>
            <a:r>
              <a:rPr lang="en-US" altLang="ko-KR" dirty="0" smtClean="0"/>
              <a:t>}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현재 </a:t>
            </a:r>
            <a:r>
              <a:rPr lang="ko-KR" altLang="en-US" dirty="0" err="1" smtClean="0"/>
              <a:t>맵의</a:t>
            </a:r>
            <a:r>
              <a:rPr lang="ko-KR" altLang="en-US" dirty="0" smtClean="0"/>
              <a:t> 전체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를 저장한 </a:t>
            </a:r>
            <a:r>
              <a:rPr lang="en-US" altLang="ko-KR" dirty="0" smtClean="0"/>
              <a:t>keys </a:t>
            </a:r>
            <a:r>
              <a:rPr lang="ko-KR" altLang="en-US" dirty="0" smtClean="0"/>
              <a:t>배열의 </a:t>
            </a:r>
            <a:r>
              <a:rPr lang="ko-KR" altLang="en-US" dirty="0" smtClean="0"/>
              <a:t>길이 </a:t>
            </a:r>
            <a:r>
              <a:rPr lang="ko-KR" altLang="en-US" dirty="0" smtClean="0"/>
              <a:t>만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큼 </a:t>
            </a:r>
            <a:r>
              <a:rPr lang="ko-KR" altLang="en-US" dirty="0" smtClean="0"/>
              <a:t>반복하면서 </a:t>
            </a:r>
            <a:r>
              <a:rPr lang="en-US" altLang="ko-KR" dirty="0" smtClean="0"/>
              <a:t>get()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에 </a:t>
            </a:r>
            <a:r>
              <a:rPr lang="ko-KR" altLang="en-US" dirty="0" smtClean="0"/>
              <a:t>해당하는 값을 읽어</a:t>
            </a:r>
            <a:r>
              <a:rPr lang="en-US" altLang="ko-KR" dirty="0" smtClean="0"/>
              <a:t>’</a:t>
            </a:r>
          </a:p>
          <a:p>
            <a:pPr>
              <a:buNone/>
            </a:pPr>
            <a:r>
              <a:rPr lang="ko-KR" altLang="en-US" dirty="0" smtClean="0"/>
              <a:t>와 </a:t>
            </a:r>
            <a:r>
              <a:rPr lang="ko-KR" altLang="en-US" dirty="0" smtClean="0"/>
              <a:t>출력한다</a:t>
            </a:r>
            <a:r>
              <a:rPr lang="en-US" altLang="ko-KR" dirty="0" smtClean="0"/>
              <a:t>. </a:t>
            </a:r>
            <a:endParaRPr lang="ko-KR" altLang="en-US" dirty="0" smtClean="0"/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en-US" altLang="ko-KR" dirty="0" smtClean="0"/>
              <a:t>	</a:t>
            </a:r>
          </a:p>
          <a:p>
            <a:pPr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Map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Collection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500174"/>
            <a:ext cx="8715436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 smtClean="0"/>
              <a:t>인터페이스들의 계층 구조를 보여준다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그림에서 </a:t>
            </a:r>
            <a:r>
              <a:rPr lang="ko-KR" altLang="en-US" dirty="0" smtClean="0"/>
              <a:t>나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err="1" smtClean="0"/>
              <a:t>타나듯이</a:t>
            </a:r>
            <a:r>
              <a:rPr lang="ko-KR" altLang="en-US" dirty="0" smtClean="0"/>
              <a:t> </a:t>
            </a:r>
            <a:r>
              <a:rPr lang="ko-KR" altLang="en-US" dirty="0" smtClean="0"/>
              <a:t>인터페이스는 </a:t>
            </a:r>
            <a:r>
              <a:rPr lang="ko-KR" altLang="en-US" dirty="0" smtClean="0"/>
              <a:t>크게 </a:t>
            </a:r>
            <a:r>
              <a:rPr lang="en-US" altLang="ko-KR" dirty="0" smtClean="0"/>
              <a:t>Collection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Map</a:t>
            </a:r>
            <a:r>
              <a:rPr lang="ko-KR" altLang="en-US" dirty="0" err="1" smtClean="0"/>
              <a:t>으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err="1" smtClean="0"/>
              <a:t>로</a:t>
            </a:r>
            <a:r>
              <a:rPr lang="ko-KR" altLang="en-US" dirty="0" smtClean="0"/>
              <a:t> </a:t>
            </a:r>
            <a:r>
              <a:rPr lang="ko-KR" altLang="en-US" dirty="0" smtClean="0"/>
              <a:t>나뉜다</a:t>
            </a:r>
            <a:r>
              <a:rPr lang="en-US" altLang="ko-KR" dirty="0" smtClean="0"/>
              <a:t>. Collection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Map</a:t>
            </a:r>
            <a:r>
              <a:rPr lang="ko-KR" altLang="en-US" dirty="0" smtClean="0"/>
              <a:t>의 대표적 차이는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Collection</a:t>
            </a:r>
            <a:r>
              <a:rPr lang="ko-KR" altLang="en-US" dirty="0" smtClean="0"/>
              <a:t>은 값만 저장하고 </a:t>
            </a:r>
            <a:r>
              <a:rPr lang="en-US" altLang="ko-KR" dirty="0" smtClean="0"/>
              <a:t>Map</a:t>
            </a:r>
            <a:r>
              <a:rPr lang="ko-KR" altLang="en-US" dirty="0" smtClean="0"/>
              <a:t>은 키와 값을 함께 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저장한다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키를 함께 저장하는 이유는 검색을 </a:t>
            </a:r>
            <a:r>
              <a:rPr lang="ko-KR" altLang="en-US" dirty="0" smtClean="0"/>
              <a:t>용이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하게 </a:t>
            </a:r>
            <a:r>
              <a:rPr lang="ko-KR" altLang="en-US" dirty="0" smtClean="0"/>
              <a:t>하기 위함이다</a:t>
            </a:r>
            <a:r>
              <a:rPr lang="en-US" altLang="ko-KR" dirty="0" smtClean="0"/>
              <a:t>. Collection</a:t>
            </a:r>
            <a:r>
              <a:rPr lang="ko-KR" altLang="en-US" dirty="0" smtClean="0"/>
              <a:t>의 하위 </a:t>
            </a:r>
            <a:r>
              <a:rPr lang="ko-KR" altLang="en-US" dirty="0" smtClean="0"/>
              <a:t>인터페이스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는 </a:t>
            </a:r>
            <a:r>
              <a:rPr lang="en-US" altLang="ko-KR" dirty="0" smtClean="0"/>
              <a:t>Set, List, Queue, </a:t>
            </a:r>
            <a:r>
              <a:rPr lang="en-US" altLang="ko-KR" dirty="0" err="1" smtClean="0"/>
              <a:t>Deque</a:t>
            </a:r>
            <a:r>
              <a:rPr lang="ko-KR" altLang="en-US" dirty="0" smtClean="0"/>
              <a:t>가 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하위 </a:t>
            </a:r>
            <a:r>
              <a:rPr lang="ko-KR" altLang="en-US" dirty="0" err="1" smtClean="0"/>
              <a:t>인터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페이스들은 </a:t>
            </a:r>
            <a:r>
              <a:rPr lang="ko-KR" altLang="en-US" dirty="0" smtClean="0"/>
              <a:t>각각 특색에 맞게 세분화하였다</a:t>
            </a:r>
            <a:r>
              <a:rPr lang="en-US" altLang="ko-KR" dirty="0" smtClean="0"/>
              <a:t>. Set</a:t>
            </a:r>
            <a:r>
              <a:rPr lang="ko-KR" altLang="en-US" dirty="0" smtClean="0"/>
              <a:t>은 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중복된 </a:t>
            </a:r>
            <a:r>
              <a:rPr lang="ko-KR" altLang="en-US" dirty="0" smtClean="0"/>
              <a:t>값을 포함할 수 없는 특수한 컬렉션 이다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Collection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List</a:t>
            </a:r>
            <a:r>
              <a:rPr lang="ko-KR" altLang="en-US" dirty="0" smtClean="0"/>
              <a:t>는 값의 중복을 허용하고 배열처럼 인덱스를 </a:t>
            </a:r>
            <a:r>
              <a:rPr lang="ko-KR" altLang="en-US" dirty="0" smtClean="0"/>
              <a:t>이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용해 </a:t>
            </a:r>
            <a:r>
              <a:rPr lang="ko-KR" altLang="en-US" dirty="0" smtClean="0"/>
              <a:t>값을 저장하거나 읽을 수 있다</a:t>
            </a:r>
            <a:r>
              <a:rPr lang="en-US" altLang="ko-KR" dirty="0" smtClean="0"/>
              <a:t>. Queue</a:t>
            </a:r>
            <a:r>
              <a:rPr lang="ko-KR" altLang="en-US" dirty="0" smtClean="0"/>
              <a:t>와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err="1" smtClean="0"/>
              <a:t>Deque</a:t>
            </a:r>
            <a:r>
              <a:rPr lang="ko-KR" altLang="en-US" dirty="0" smtClean="0"/>
              <a:t>는 사전 처리를 위해 여러 요소들을 </a:t>
            </a:r>
            <a:r>
              <a:rPr lang="ko-KR" altLang="en-US" dirty="0" smtClean="0"/>
              <a:t>대기하도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err="1" smtClean="0"/>
              <a:t>록</a:t>
            </a:r>
            <a:r>
              <a:rPr lang="ko-KR" altLang="en-US" dirty="0" smtClean="0"/>
              <a:t> </a:t>
            </a:r>
            <a:r>
              <a:rPr lang="ko-KR" altLang="en-US" dirty="0" smtClean="0"/>
              <a:t>하는데 사용된다</a:t>
            </a:r>
            <a:r>
              <a:rPr lang="en-US" altLang="ko-KR" dirty="0" smtClean="0"/>
              <a:t>. </a:t>
            </a:r>
          </a:p>
          <a:p>
            <a:pPr>
              <a:buNone/>
            </a:pPr>
            <a:r>
              <a:rPr lang="ko-KR" altLang="en-US" dirty="0" smtClean="0"/>
              <a:t>이러한 인터페이스를 상속받아 다양한 형태로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된 </a:t>
            </a:r>
            <a:r>
              <a:rPr lang="ko-KR" altLang="en-US" dirty="0" smtClean="0"/>
              <a:t>클래스들이 구현체이다</a:t>
            </a:r>
            <a:r>
              <a:rPr lang="en-US" altLang="ko-KR" dirty="0" smtClean="0"/>
              <a:t>. Set</a:t>
            </a:r>
            <a:r>
              <a:rPr lang="ko-KR" altLang="en-US" dirty="0" smtClean="0"/>
              <a:t>의 구현체는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err="1" smtClean="0"/>
              <a:t>HashSet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TreeSet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LinkedHashSet</a:t>
            </a:r>
            <a:r>
              <a:rPr lang="ko-KR" altLang="en-US" dirty="0" smtClean="0"/>
              <a:t>이 있고</a:t>
            </a:r>
            <a:r>
              <a:rPr lang="en-US" altLang="ko-KR" dirty="0" smtClean="0"/>
              <a:t>, List</a:t>
            </a:r>
            <a:r>
              <a:rPr lang="ko-KR" altLang="en-US" dirty="0" smtClean="0"/>
              <a:t>의 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구현체는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LinkedList</a:t>
            </a:r>
            <a:r>
              <a:rPr lang="ko-KR" altLang="en-US" dirty="0" smtClean="0"/>
              <a:t>가 있으며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Deque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의 </a:t>
            </a:r>
            <a:r>
              <a:rPr lang="ko-KR" altLang="en-US" dirty="0" smtClean="0"/>
              <a:t>구현체는 </a:t>
            </a:r>
            <a:r>
              <a:rPr lang="en-US" altLang="ko-KR" dirty="0" err="1" smtClean="0"/>
              <a:t>ArrayDeque</a:t>
            </a:r>
            <a:r>
              <a:rPr lang="ko-KR" altLang="en-US" dirty="0" smtClean="0"/>
              <a:t>가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Collection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Map</a:t>
            </a:r>
            <a:r>
              <a:rPr lang="ko-KR" altLang="en-US" dirty="0" smtClean="0"/>
              <a:t>의 구현체는 </a:t>
            </a:r>
            <a:r>
              <a:rPr lang="en-US" altLang="ko-KR" dirty="0" err="1" smtClean="0"/>
              <a:t>HashMap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TreeMap</a:t>
            </a:r>
            <a:r>
              <a:rPr lang="ko-KR" altLang="en-US" dirty="0" smtClean="0"/>
              <a:t>이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모든 </a:t>
            </a:r>
            <a:r>
              <a:rPr lang="ko-KR" altLang="en-US" dirty="0" smtClean="0"/>
              <a:t>것을 다 다룰 수는 없고 이 중 가장 많이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되는 </a:t>
            </a:r>
            <a:r>
              <a:rPr lang="en-US" altLang="ko-KR" dirty="0" err="1" smtClean="0"/>
              <a:t>ArrayList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HashMap</a:t>
            </a:r>
            <a:r>
              <a:rPr lang="ko-KR" altLang="en-US" dirty="0" smtClean="0"/>
              <a:t>을 사 용해보도록 </a:t>
            </a:r>
            <a:r>
              <a:rPr lang="ko-KR" altLang="en-US" dirty="0" err="1" smtClean="0"/>
              <a:t>하겠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다</a:t>
            </a:r>
            <a:r>
              <a:rPr lang="en-US" altLang="ko-KR" dirty="0" smtClean="0"/>
              <a:t>. List </a:t>
            </a:r>
            <a:r>
              <a:rPr lang="ko-KR" altLang="en-US" dirty="0" smtClean="0"/>
              <a:t>인터페이스를 구현한 클래스로 가변 길이로 사용할 수 있다</a:t>
            </a:r>
            <a:r>
              <a:rPr lang="en-US" altLang="ko-KR" dirty="0" smtClean="0"/>
              <a:t>. List </a:t>
            </a:r>
            <a:r>
              <a:rPr lang="ko-KR" altLang="en-US" dirty="0" smtClean="0"/>
              <a:t>인터페이스의 모든 </a:t>
            </a:r>
            <a:r>
              <a:rPr lang="ko-KR" altLang="en-US" dirty="0" err="1" smtClean="0"/>
              <a:t>옵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션</a:t>
            </a:r>
            <a:r>
              <a:rPr lang="ko-KR" altLang="en-US" dirty="0" smtClean="0"/>
              <a:t> 기능을 구현했고</a:t>
            </a:r>
            <a:r>
              <a:rPr lang="en-US" altLang="ko-KR" dirty="0" smtClean="0"/>
              <a:t>, null</a:t>
            </a:r>
            <a:r>
              <a:rPr lang="ko-KR" altLang="en-US" dirty="0" smtClean="0"/>
              <a:t>을 포함한 모든 타입을 저장할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데이터를 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읽을 수 있는 </a:t>
            </a:r>
            <a:r>
              <a:rPr lang="ko-KR" altLang="en-US" dirty="0" err="1" smtClean="0"/>
              <a:t>메서드들을</a:t>
            </a:r>
            <a:r>
              <a:rPr lang="ko-KR" altLang="en-US" dirty="0" smtClean="0"/>
              <a:t> 제공하여 데이터 처리를 간편히 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특히 가변 길이이기 때문 에 데이터 개수에 제한 없이 사용할 수 있어 편리하다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Collection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err="1" smtClean="0"/>
              <a:t>ArrayList</a:t>
            </a:r>
            <a:r>
              <a:rPr lang="en-US" altLang="ko-KR" dirty="0" smtClean="0"/>
              <a:t> </a:t>
            </a:r>
            <a:endParaRPr lang="ko-KR" altLang="en-US" dirty="0" smtClean="0"/>
          </a:p>
          <a:p>
            <a:pPr>
              <a:buNone/>
            </a:pPr>
            <a:r>
              <a:rPr lang="en-US" altLang="ko-KR" dirty="0" smtClean="0"/>
              <a:t>List </a:t>
            </a:r>
            <a:r>
              <a:rPr lang="ko-KR" altLang="en-US" dirty="0" smtClean="0"/>
              <a:t>인터페이스를 구현한 클래스로 가변 길이로 </a:t>
            </a:r>
            <a:r>
              <a:rPr lang="ko-KR" altLang="en-US" dirty="0" smtClean="0"/>
              <a:t>사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용할 </a:t>
            </a:r>
            <a:r>
              <a:rPr lang="ko-KR" altLang="en-US" dirty="0" smtClean="0"/>
              <a:t>수 있다</a:t>
            </a:r>
            <a:r>
              <a:rPr lang="en-US" altLang="ko-KR" dirty="0" smtClean="0"/>
              <a:t>. List </a:t>
            </a:r>
            <a:r>
              <a:rPr lang="ko-KR" altLang="en-US" dirty="0" smtClean="0"/>
              <a:t>인터페이스의 모든 </a:t>
            </a:r>
            <a:r>
              <a:rPr lang="ko-KR" altLang="en-US" dirty="0" err="1" smtClean="0"/>
              <a:t>옵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션</a:t>
            </a:r>
            <a:r>
              <a:rPr lang="ko-KR" altLang="en-US" dirty="0" smtClean="0"/>
              <a:t> 기능을 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구현했고</a:t>
            </a:r>
            <a:r>
              <a:rPr lang="en-US" altLang="ko-KR" dirty="0" smtClean="0"/>
              <a:t>, null</a:t>
            </a:r>
            <a:r>
              <a:rPr lang="ko-KR" altLang="en-US" dirty="0" smtClean="0"/>
              <a:t>을 포함한 모든 타입을 저장할 수 </a:t>
            </a:r>
            <a:r>
              <a:rPr lang="ko-KR" altLang="en-US" dirty="0" smtClean="0"/>
              <a:t>있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데이터를 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읽을 수 있는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들을 </a:t>
            </a:r>
            <a:r>
              <a:rPr lang="ko-KR" altLang="en-US" dirty="0" smtClean="0"/>
              <a:t>제공하여 데이터 처리를 간편히 할 수 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특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히 </a:t>
            </a:r>
            <a:r>
              <a:rPr lang="ko-KR" altLang="en-US" dirty="0" smtClean="0"/>
              <a:t>가변 길이이기 때문 에 데이터 개수에 제한 없이 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사용할 </a:t>
            </a:r>
            <a:r>
              <a:rPr lang="ko-KR" altLang="en-US" dirty="0" smtClean="0"/>
              <a:t>수 있어 편리하다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Collection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err="1" smtClean="0"/>
              <a:t>ArrayList</a:t>
            </a:r>
            <a:r>
              <a:rPr lang="ko-KR" altLang="en-US" dirty="0" smtClean="0"/>
              <a:t>구현 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Collection</a:t>
            </a:r>
            <a:endParaRPr lang="ko-KR" alt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1928802"/>
            <a:ext cx="3286148" cy="444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255</TotalTime>
  <Words>1282</Words>
  <Application>Microsoft Office PowerPoint</Application>
  <PresentationFormat>화면 슬라이드 쇼(4:3)</PresentationFormat>
  <Paragraphs>263</Paragraphs>
  <Slides>34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광장</vt:lpstr>
      <vt:lpstr>Collection</vt:lpstr>
      <vt:lpstr>Collection</vt:lpstr>
      <vt:lpstr>Collection</vt:lpstr>
      <vt:lpstr>Collection</vt:lpstr>
      <vt:lpstr>Collection</vt:lpstr>
      <vt:lpstr>Collection</vt:lpstr>
      <vt:lpstr>Collection</vt:lpstr>
      <vt:lpstr>Collection</vt:lpstr>
      <vt:lpstr>Collection</vt:lpstr>
      <vt:lpstr>Collection</vt:lpstr>
      <vt:lpstr>Collection</vt:lpstr>
      <vt:lpstr>Collection</vt:lpstr>
      <vt:lpstr>Collection</vt:lpstr>
      <vt:lpstr>Collection</vt:lpstr>
      <vt:lpstr>Collection</vt:lpstr>
      <vt:lpstr>Collection</vt:lpstr>
      <vt:lpstr>Collection</vt:lpstr>
      <vt:lpstr>Collection</vt:lpstr>
      <vt:lpstr>Collection</vt:lpstr>
      <vt:lpstr>Collection</vt:lpstr>
      <vt:lpstr>Collection</vt:lpstr>
      <vt:lpstr>Collection</vt:lpstr>
      <vt:lpstr>Collection</vt:lpstr>
      <vt:lpstr>Map</vt:lpstr>
      <vt:lpstr>Map</vt:lpstr>
      <vt:lpstr>Map</vt:lpstr>
      <vt:lpstr>Map</vt:lpstr>
      <vt:lpstr>Map</vt:lpstr>
      <vt:lpstr>Map</vt:lpstr>
      <vt:lpstr>Map</vt:lpstr>
      <vt:lpstr>Map</vt:lpstr>
      <vt:lpstr>Map</vt:lpstr>
      <vt:lpstr>Map</vt:lpstr>
      <vt:lpstr>Map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</dc:title>
  <dc:creator>james</dc:creator>
  <cp:lastModifiedBy>james</cp:lastModifiedBy>
  <cp:revision>82</cp:revision>
  <dcterms:created xsi:type="dcterms:W3CDTF">2015-04-12T07:08:30Z</dcterms:created>
  <dcterms:modified xsi:type="dcterms:W3CDTF">2015-04-12T15:38:20Z</dcterms:modified>
</cp:coreProperties>
</file>