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-2316" y="-90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38" y="4892088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6" y="8923867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A63-D7C4-42D8-BB57-E95E260927AB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8954-AB9D-49BA-8B7F-9177E8700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48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A63-D7C4-42D8-BB57-E95E260927AB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8954-AB9D-49BA-8B7F-9177E8700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70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41502" y="630651"/>
            <a:ext cx="2743914" cy="134368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759" y="630651"/>
            <a:ext cx="8028490" cy="1343683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A63-D7C4-42D8-BB57-E95E260927AB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8954-AB9D-49BA-8B7F-9177E8700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98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A63-D7C4-42D8-BB57-E95E260927AB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8954-AB9D-49BA-8B7F-9177E8700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71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5" y="10119549"/>
            <a:ext cx="10365899" cy="3127728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5" y="6674675"/>
            <a:ext cx="10365899" cy="34448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A63-D7C4-42D8-BB57-E95E260927AB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8954-AB9D-49BA-8B7F-9177E8700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759" y="3674535"/>
            <a:ext cx="5386202" cy="10392952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9214" y="3674535"/>
            <a:ext cx="5386202" cy="10392952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A63-D7C4-42D8-BB57-E95E260927AB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8954-AB9D-49BA-8B7F-9177E8700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9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4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0" y="3525074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0" y="4994157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A63-D7C4-42D8-BB57-E95E260927AB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8954-AB9D-49BA-8B7F-9177E8700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4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A63-D7C4-42D8-BB57-E95E260927AB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8954-AB9D-49BA-8B7F-9177E8700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21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A63-D7C4-42D8-BB57-E95E260927AB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8954-AB9D-49BA-8B7F-9177E8700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85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27004"/>
            <a:ext cx="4012129" cy="266841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59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A63-D7C4-42D8-BB57-E95E260927AB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8954-AB9D-49BA-8B7F-9177E8700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98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3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4998"/>
            <a:ext cx="7317105" cy="1848202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A63-D7C4-42D8-BB57-E95E260927AB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8954-AB9D-49BA-8B7F-9177E8700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38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5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59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A63-D7C4-42D8-BB57-E95E260927AB}" type="datetimeFigureOut">
              <a:rPr lang="zh-TW" altLang="en-US" smtClean="0"/>
              <a:t>2016/4/13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5" y="14596064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48954-AB9D-49BA-8B7F-9177E8700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61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41782" y="-46880"/>
            <a:ext cx="11414194" cy="15803368"/>
            <a:chOff x="441353" y="0"/>
            <a:chExt cx="14739495" cy="12226556"/>
          </a:xfrm>
        </p:grpSpPr>
        <p:sp>
          <p:nvSpPr>
            <p:cNvPr id="5" name="矩形 4"/>
            <p:cNvSpPr/>
            <p:nvPr/>
          </p:nvSpPr>
          <p:spPr>
            <a:xfrm>
              <a:off x="441353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24034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006715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289396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572077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854758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137439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420120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702801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85482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3268163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550848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4802859" y="621082"/>
            <a:ext cx="2492037" cy="2231667"/>
            <a:chOff x="-7319688" y="1057027"/>
            <a:chExt cx="4176464" cy="1944216"/>
          </a:xfrm>
        </p:grpSpPr>
        <p:sp>
          <p:nvSpPr>
            <p:cNvPr id="18" name="矩形 17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>
            <a:off x="-48713" y="2852749"/>
            <a:ext cx="12243888" cy="2356955"/>
            <a:chOff x="-7319688" y="1057027"/>
            <a:chExt cx="4176464" cy="1944216"/>
          </a:xfrm>
        </p:grpSpPr>
        <p:sp>
          <p:nvSpPr>
            <p:cNvPr id="22" name="矩形 21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7289452" y="6076416"/>
            <a:ext cx="4461077" cy="2880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7292910" y="10754320"/>
            <a:ext cx="4421301" cy="2880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3317518" y="6076416"/>
            <a:ext cx="3471945" cy="2880320"/>
            <a:chOff x="-7319688" y="1057027"/>
            <a:chExt cx="4176464" cy="1944216"/>
          </a:xfrm>
        </p:grpSpPr>
        <p:sp>
          <p:nvSpPr>
            <p:cNvPr id="30" name="矩形 29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/>
          <p:cNvGrpSpPr/>
          <p:nvPr/>
        </p:nvGrpSpPr>
        <p:grpSpPr>
          <a:xfrm>
            <a:off x="3317517" y="10754320"/>
            <a:ext cx="3471945" cy="2880320"/>
            <a:chOff x="-7319688" y="1057027"/>
            <a:chExt cx="4176464" cy="1944216"/>
          </a:xfrm>
        </p:grpSpPr>
        <p:sp>
          <p:nvSpPr>
            <p:cNvPr id="34" name="矩形 33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341781" y="6076416"/>
            <a:ext cx="2474473" cy="7558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29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Firsthaze</dc:creator>
  <cp:lastModifiedBy>Firsthaze</cp:lastModifiedBy>
  <cp:revision>4</cp:revision>
  <dcterms:created xsi:type="dcterms:W3CDTF">2016-04-13T09:28:27Z</dcterms:created>
  <dcterms:modified xsi:type="dcterms:W3CDTF">2016-04-13T11:34:28Z</dcterms:modified>
</cp:coreProperties>
</file>