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-2316" y="-90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8" y="4892088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6" y="8923867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D3B-7746-4359-9E05-826F61B4DDE7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5832-4DF5-4275-8683-A3D48C0B1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52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D3B-7746-4359-9E05-826F61B4DDE7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5832-4DF5-4275-8683-A3D48C0B1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61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41502" y="630651"/>
            <a:ext cx="2743914" cy="134368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759" y="630651"/>
            <a:ext cx="8028490" cy="1343683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D3B-7746-4359-9E05-826F61B4DDE7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5832-4DF5-4275-8683-A3D48C0B1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3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D3B-7746-4359-9E05-826F61B4DDE7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5832-4DF5-4275-8683-A3D48C0B1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00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5" y="10119549"/>
            <a:ext cx="10365899" cy="3127728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5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D3B-7746-4359-9E05-826F61B4DDE7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5832-4DF5-4275-8683-A3D48C0B1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05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759" y="3674535"/>
            <a:ext cx="5386202" cy="10392952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9214" y="3674535"/>
            <a:ext cx="5386202" cy="10392952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D3B-7746-4359-9E05-826F61B4DDE7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5832-4DF5-4275-8683-A3D48C0B1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36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4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0" y="3525074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0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D3B-7746-4359-9E05-826F61B4DDE7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5832-4DF5-4275-8683-A3D48C0B1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80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D3B-7746-4359-9E05-826F61B4DDE7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5832-4DF5-4275-8683-A3D48C0B1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52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D3B-7746-4359-9E05-826F61B4DDE7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5832-4DF5-4275-8683-A3D48C0B1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49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4"/>
            <a:ext cx="4012129" cy="26684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D3B-7746-4359-9E05-826F61B4DDE7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5832-4DF5-4275-8683-A3D48C0B1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58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8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D3B-7746-4359-9E05-826F61B4DDE7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5832-4DF5-4275-8683-A3D48C0B1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3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CD3B-7746-4359-9E05-826F61B4DDE7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5" y="14596064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5832-4DF5-4275-8683-A3D48C0B1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47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41782" y="-55368"/>
            <a:ext cx="11414194" cy="15803368"/>
            <a:chOff x="441353" y="0"/>
            <a:chExt cx="14739495" cy="12226556"/>
          </a:xfrm>
        </p:grpSpPr>
        <p:sp>
          <p:nvSpPr>
            <p:cNvPr id="5" name="矩形 4"/>
            <p:cNvSpPr/>
            <p:nvPr/>
          </p:nvSpPr>
          <p:spPr>
            <a:xfrm>
              <a:off x="441353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24034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006715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289396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572077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854758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137439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420120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702801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85482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268163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550848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4802859" y="621082"/>
            <a:ext cx="2492037" cy="2231667"/>
            <a:chOff x="-7319688" y="1057027"/>
            <a:chExt cx="4176464" cy="1944216"/>
          </a:xfrm>
        </p:grpSpPr>
        <p:sp>
          <p:nvSpPr>
            <p:cNvPr id="18" name="矩形 17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>
            <a:off x="-48713" y="2852749"/>
            <a:ext cx="12243888" cy="2356955"/>
            <a:chOff x="-7319688" y="1057027"/>
            <a:chExt cx="4176464" cy="1944216"/>
          </a:xfrm>
        </p:grpSpPr>
        <p:sp>
          <p:nvSpPr>
            <p:cNvPr id="22" name="矩形 21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/>
          <p:cNvGrpSpPr/>
          <p:nvPr/>
        </p:nvGrpSpPr>
        <p:grpSpPr>
          <a:xfrm>
            <a:off x="341782" y="6618135"/>
            <a:ext cx="11414194" cy="2119961"/>
            <a:chOff x="441353" y="8437847"/>
            <a:chExt cx="14739496" cy="1044116"/>
          </a:xfrm>
        </p:grpSpPr>
        <p:grpSp>
          <p:nvGrpSpPr>
            <p:cNvPr id="26" name="群組 25"/>
            <p:cNvGrpSpPr/>
            <p:nvPr/>
          </p:nvGrpSpPr>
          <p:grpSpPr>
            <a:xfrm>
              <a:off x="11985487" y="8437847"/>
              <a:ext cx="3195362" cy="1044116"/>
              <a:chOff x="-7319688" y="1057027"/>
              <a:chExt cx="4176464" cy="194421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0" name="直線接點 39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/>
          </p:nvGrpSpPr>
          <p:grpSpPr>
            <a:xfrm>
              <a:off x="8137440" y="8437847"/>
              <a:ext cx="3195362" cy="1044116"/>
              <a:chOff x="-7319688" y="1057027"/>
              <a:chExt cx="4176464" cy="1944216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7" name="直線接點 36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群組 27"/>
            <p:cNvGrpSpPr/>
            <p:nvPr/>
          </p:nvGrpSpPr>
          <p:grpSpPr>
            <a:xfrm>
              <a:off x="4289396" y="8437847"/>
              <a:ext cx="3195362" cy="1044116"/>
              <a:chOff x="-7319688" y="1057027"/>
              <a:chExt cx="4176464" cy="194421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4" name="直線接點 33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群組 28"/>
            <p:cNvGrpSpPr/>
            <p:nvPr/>
          </p:nvGrpSpPr>
          <p:grpSpPr>
            <a:xfrm>
              <a:off x="441353" y="8437847"/>
              <a:ext cx="3195362" cy="1044116"/>
              <a:chOff x="-7319688" y="1057027"/>
              <a:chExt cx="4176464" cy="1944216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" name="直線接點 30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群組 59"/>
          <p:cNvGrpSpPr/>
          <p:nvPr/>
        </p:nvGrpSpPr>
        <p:grpSpPr>
          <a:xfrm>
            <a:off x="341780" y="10466288"/>
            <a:ext cx="11414194" cy="2119961"/>
            <a:chOff x="441353" y="8437847"/>
            <a:chExt cx="14739496" cy="1044116"/>
          </a:xfrm>
        </p:grpSpPr>
        <p:grpSp>
          <p:nvGrpSpPr>
            <p:cNvPr id="61" name="群組 60"/>
            <p:cNvGrpSpPr/>
            <p:nvPr/>
          </p:nvGrpSpPr>
          <p:grpSpPr>
            <a:xfrm>
              <a:off x="11985487" y="8437847"/>
              <a:ext cx="3195362" cy="1044116"/>
              <a:chOff x="-7319688" y="1057027"/>
              <a:chExt cx="4176464" cy="1944216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5" name="直線接點 74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群組 61"/>
            <p:cNvGrpSpPr/>
            <p:nvPr/>
          </p:nvGrpSpPr>
          <p:grpSpPr>
            <a:xfrm>
              <a:off x="8137440" y="8437847"/>
              <a:ext cx="3195362" cy="1044116"/>
              <a:chOff x="-7319688" y="1057027"/>
              <a:chExt cx="4176464" cy="1944216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2" name="直線接點 71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群組 62"/>
            <p:cNvGrpSpPr/>
            <p:nvPr/>
          </p:nvGrpSpPr>
          <p:grpSpPr>
            <a:xfrm>
              <a:off x="4289396" y="8437847"/>
              <a:ext cx="3195362" cy="1044116"/>
              <a:chOff x="-7319688" y="1057027"/>
              <a:chExt cx="4176464" cy="1944216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9" name="直線接點 68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群組 63"/>
            <p:cNvGrpSpPr/>
            <p:nvPr/>
          </p:nvGrpSpPr>
          <p:grpSpPr>
            <a:xfrm>
              <a:off x="441353" y="8437847"/>
              <a:ext cx="3195362" cy="1044116"/>
              <a:chOff x="-7319688" y="1057027"/>
              <a:chExt cx="4176464" cy="1944216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6" name="直線接點 65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2354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Firsthaze</dc:creator>
  <cp:lastModifiedBy>Firsthaze</cp:lastModifiedBy>
  <cp:revision>2</cp:revision>
  <dcterms:created xsi:type="dcterms:W3CDTF">2016-04-13T11:34:49Z</dcterms:created>
  <dcterms:modified xsi:type="dcterms:W3CDTF">2016-04-13T11:49:38Z</dcterms:modified>
</cp:coreProperties>
</file>