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472" y="-300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40" y="4892090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8" y="8923870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4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1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2" y="630651"/>
            <a:ext cx="2743914" cy="134368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1"/>
            <a:ext cx="8028490" cy="1343683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7" y="10119551"/>
            <a:ext cx="10365899" cy="3127727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7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59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4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0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7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2" y="3525077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2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4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6"/>
            <a:ext cx="4012129" cy="2668412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0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9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0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3"/>
            <a:ext cx="10975658" cy="2624666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60" y="14596066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BC0E-4CDB-4B5B-81DC-BBA5CAC33133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2016/4/9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7" y="14596066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7" y="14596066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741C-AB95-46C4-AF0F-C288A3BB0368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341782" y="-55368"/>
            <a:ext cx="11414194" cy="15803368"/>
            <a:chOff x="441353" y="0"/>
            <a:chExt cx="14739495" cy="12226556"/>
          </a:xfrm>
        </p:grpSpPr>
        <p:sp>
          <p:nvSpPr>
            <p:cNvPr id="5" name="矩形 4"/>
            <p:cNvSpPr/>
            <p:nvPr/>
          </p:nvSpPr>
          <p:spPr>
            <a:xfrm>
              <a:off x="44135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24034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06715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89396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572077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85475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137439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420120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702801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985482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268163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550848" y="0"/>
              <a:ext cx="630000" cy="122265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802859" y="621082"/>
            <a:ext cx="2492037" cy="2231667"/>
            <a:chOff x="-7319688" y="1057027"/>
            <a:chExt cx="4176464" cy="1944216"/>
          </a:xfrm>
        </p:grpSpPr>
        <p:sp>
          <p:nvSpPr>
            <p:cNvPr id="30" name="矩形 29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-48713" y="2852749"/>
            <a:ext cx="12243888" cy="7252917"/>
            <a:chOff x="-7319688" y="1057027"/>
            <a:chExt cx="4176464" cy="1944216"/>
          </a:xfrm>
        </p:grpSpPr>
        <p:sp>
          <p:nvSpPr>
            <p:cNvPr id="38" name="矩形 37"/>
            <p:cNvSpPr/>
            <p:nvPr/>
          </p:nvSpPr>
          <p:spPr>
            <a:xfrm>
              <a:off x="-7319688" y="1057027"/>
              <a:ext cx="417646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-7319688" y="1057027"/>
              <a:ext cx="4176464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341782" y="10896048"/>
            <a:ext cx="11414194" cy="1348299"/>
            <a:chOff x="441353" y="8437847"/>
            <a:chExt cx="14739496" cy="1044116"/>
          </a:xfrm>
        </p:grpSpPr>
        <p:grpSp>
          <p:nvGrpSpPr>
            <p:cNvPr id="53" name="群組 52"/>
            <p:cNvGrpSpPr/>
            <p:nvPr/>
          </p:nvGrpSpPr>
          <p:grpSpPr>
            <a:xfrm>
              <a:off x="11985487" y="8437847"/>
              <a:ext cx="3195362" cy="1044116"/>
              <a:chOff x="-7319688" y="1057027"/>
              <a:chExt cx="4176464" cy="1944216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5" name="直線接點 54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群組 56"/>
            <p:cNvGrpSpPr/>
            <p:nvPr/>
          </p:nvGrpSpPr>
          <p:grpSpPr>
            <a:xfrm>
              <a:off x="8137440" y="8437847"/>
              <a:ext cx="3195362" cy="1044116"/>
              <a:chOff x="-7319688" y="1057027"/>
              <a:chExt cx="4176464" cy="194421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9" name="直線接點 58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群組 60"/>
            <p:cNvGrpSpPr/>
            <p:nvPr/>
          </p:nvGrpSpPr>
          <p:grpSpPr>
            <a:xfrm>
              <a:off x="4289396" y="8437847"/>
              <a:ext cx="3195362" cy="1044116"/>
              <a:chOff x="-7319688" y="1057027"/>
              <a:chExt cx="4176464" cy="194421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3" name="直線接點 62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群組 64"/>
            <p:cNvGrpSpPr/>
            <p:nvPr/>
          </p:nvGrpSpPr>
          <p:grpSpPr>
            <a:xfrm>
              <a:off x="441353" y="8437847"/>
              <a:ext cx="3195362" cy="1044116"/>
              <a:chOff x="-7319688" y="1057027"/>
              <a:chExt cx="4176464" cy="1944216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7" name="直線接點 66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群組 72"/>
          <p:cNvGrpSpPr/>
          <p:nvPr/>
        </p:nvGrpSpPr>
        <p:grpSpPr>
          <a:xfrm>
            <a:off x="366133" y="13174208"/>
            <a:ext cx="11414194" cy="1348299"/>
            <a:chOff x="441353" y="8437847"/>
            <a:chExt cx="14739496" cy="1044116"/>
          </a:xfrm>
        </p:grpSpPr>
        <p:grpSp>
          <p:nvGrpSpPr>
            <p:cNvPr id="74" name="群組 73"/>
            <p:cNvGrpSpPr/>
            <p:nvPr/>
          </p:nvGrpSpPr>
          <p:grpSpPr>
            <a:xfrm>
              <a:off x="11985487" y="8437847"/>
              <a:ext cx="3195362" cy="1044116"/>
              <a:chOff x="-7319688" y="1057027"/>
              <a:chExt cx="4176464" cy="1944216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8" name="直線接點 87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/>
            <p:cNvGrpSpPr/>
            <p:nvPr/>
          </p:nvGrpSpPr>
          <p:grpSpPr>
            <a:xfrm>
              <a:off x="8137440" y="8437847"/>
              <a:ext cx="3195362" cy="1044116"/>
              <a:chOff x="-7319688" y="1057027"/>
              <a:chExt cx="4176464" cy="1944216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5" name="直線接點 84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群組 75"/>
            <p:cNvGrpSpPr/>
            <p:nvPr/>
          </p:nvGrpSpPr>
          <p:grpSpPr>
            <a:xfrm>
              <a:off x="4289396" y="8437847"/>
              <a:ext cx="3195362" cy="1044116"/>
              <a:chOff x="-7319688" y="1057027"/>
              <a:chExt cx="4176464" cy="1944216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82" name="直線接點 81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群組 76"/>
            <p:cNvGrpSpPr/>
            <p:nvPr/>
          </p:nvGrpSpPr>
          <p:grpSpPr>
            <a:xfrm>
              <a:off x="441353" y="8437847"/>
              <a:ext cx="3195362" cy="1044116"/>
              <a:chOff x="-7319688" y="1057027"/>
              <a:chExt cx="4176464" cy="194421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-7319688" y="1057027"/>
                <a:ext cx="4176464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9" name="直線接點 78"/>
              <p:cNvCxnSpPr/>
              <p:nvPr/>
            </p:nvCxnSpPr>
            <p:spPr>
              <a:xfrm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flipV="1">
                <a:off x="-7319688" y="1057027"/>
                <a:ext cx="4176464" cy="1944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 3"/>
          <p:cNvSpPr/>
          <p:nvPr/>
        </p:nvSpPr>
        <p:spPr>
          <a:xfrm>
            <a:off x="-1107465" y="10105666"/>
            <a:ext cx="1047081" cy="5642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153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1_Office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Firsthaze</dc:creator>
  <cp:lastModifiedBy>Firsthaze</cp:lastModifiedBy>
  <cp:revision>9</cp:revision>
  <dcterms:created xsi:type="dcterms:W3CDTF">2016-04-08T05:40:40Z</dcterms:created>
  <dcterms:modified xsi:type="dcterms:W3CDTF">2016-04-09T09:15:36Z</dcterms:modified>
</cp:coreProperties>
</file>