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5175" cy="15748000"/>
  <p:notesSz cx="6858000" cy="9144000"/>
  <p:defaultTextStyle>
    <a:defPPr>
      <a:defRPr lang="zh-TW"/>
    </a:defPPr>
    <a:lvl1pPr marL="0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99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98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98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97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97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196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796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-2316" y="-90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40" y="4892092"/>
            <a:ext cx="10365899" cy="337561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8" y="8923868"/>
            <a:ext cx="8536624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68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41502" y="630653"/>
            <a:ext cx="2743914" cy="134368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759" y="630653"/>
            <a:ext cx="8028490" cy="1343683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0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4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7" y="10119552"/>
            <a:ext cx="10365899" cy="3127728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7" y="6674676"/>
            <a:ext cx="10365899" cy="3444873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9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1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8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759" y="3674537"/>
            <a:ext cx="5386202" cy="10392952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9214" y="3674537"/>
            <a:ext cx="5386202" cy="10392952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6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7"/>
            <a:ext cx="5388320" cy="146908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199" indent="0">
              <a:buNone/>
              <a:defRPr sz="2400" b="1"/>
            </a:lvl3pPr>
            <a:lvl4pPr marL="1828798" indent="0">
              <a:buNone/>
              <a:defRPr sz="2100" b="1"/>
            </a:lvl4pPr>
            <a:lvl5pPr marL="2438398" indent="0">
              <a:buNone/>
              <a:defRPr sz="2100" b="1"/>
            </a:lvl5pPr>
            <a:lvl6pPr marL="3047997" indent="0">
              <a:buNone/>
              <a:defRPr sz="2100" b="1"/>
            </a:lvl6pPr>
            <a:lvl7pPr marL="3657597" indent="0">
              <a:buNone/>
              <a:defRPr sz="2100" b="1"/>
            </a:lvl7pPr>
            <a:lvl8pPr marL="4267196" indent="0">
              <a:buNone/>
              <a:defRPr sz="2100" b="1"/>
            </a:lvl8pPr>
            <a:lvl9pPr marL="4876796" indent="0">
              <a:buNone/>
              <a:defRPr sz="21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4" y="3525077"/>
            <a:ext cx="5390437" cy="146908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199" indent="0">
              <a:buNone/>
              <a:defRPr sz="2400" b="1"/>
            </a:lvl3pPr>
            <a:lvl4pPr marL="1828798" indent="0">
              <a:buNone/>
              <a:defRPr sz="2100" b="1"/>
            </a:lvl4pPr>
            <a:lvl5pPr marL="2438398" indent="0">
              <a:buNone/>
              <a:defRPr sz="2100" b="1"/>
            </a:lvl5pPr>
            <a:lvl6pPr marL="3047997" indent="0">
              <a:buNone/>
              <a:defRPr sz="2100" b="1"/>
            </a:lvl6pPr>
            <a:lvl7pPr marL="3657597" indent="0">
              <a:buNone/>
              <a:defRPr sz="2100" b="1"/>
            </a:lvl7pPr>
            <a:lvl8pPr marL="4267196" indent="0">
              <a:buNone/>
              <a:defRPr sz="2100" b="1"/>
            </a:lvl8pPr>
            <a:lvl9pPr marL="4876796" indent="0">
              <a:buNone/>
              <a:defRPr sz="21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4" y="4994157"/>
            <a:ext cx="5390437" cy="907332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8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6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6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62" y="627006"/>
            <a:ext cx="4012129" cy="266841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9"/>
            <a:ext cx="6817442" cy="13440482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62" y="3295420"/>
            <a:ext cx="4012129" cy="10772071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199" indent="0">
              <a:buNone/>
              <a:defRPr sz="1300"/>
            </a:lvl3pPr>
            <a:lvl4pPr marL="1828798" indent="0">
              <a:buNone/>
              <a:defRPr sz="1200"/>
            </a:lvl4pPr>
            <a:lvl5pPr marL="2438398" indent="0">
              <a:buNone/>
              <a:defRPr sz="1200"/>
            </a:lvl5pPr>
            <a:lvl6pPr marL="3047997" indent="0">
              <a:buNone/>
              <a:defRPr sz="1200"/>
            </a:lvl6pPr>
            <a:lvl7pPr marL="3657597" indent="0">
              <a:buNone/>
              <a:defRPr sz="1200"/>
            </a:lvl7pPr>
            <a:lvl8pPr marL="4267196" indent="0">
              <a:buNone/>
              <a:defRPr sz="1200"/>
            </a:lvl8pPr>
            <a:lvl9pPr marL="4876796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72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1" y="11023601"/>
            <a:ext cx="7317105" cy="130139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1" y="1407112"/>
            <a:ext cx="7317105" cy="9448800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199" indent="0">
              <a:buNone/>
              <a:defRPr sz="3200"/>
            </a:lvl3pPr>
            <a:lvl4pPr marL="1828798" indent="0">
              <a:buNone/>
              <a:defRPr sz="2700"/>
            </a:lvl4pPr>
            <a:lvl5pPr marL="2438398" indent="0">
              <a:buNone/>
              <a:defRPr sz="2700"/>
            </a:lvl5pPr>
            <a:lvl6pPr marL="3047997" indent="0">
              <a:buNone/>
              <a:defRPr sz="2700"/>
            </a:lvl6pPr>
            <a:lvl7pPr marL="3657597" indent="0">
              <a:buNone/>
              <a:defRPr sz="2700"/>
            </a:lvl7pPr>
            <a:lvl8pPr marL="4267196" indent="0">
              <a:buNone/>
              <a:defRPr sz="2700"/>
            </a:lvl8pPr>
            <a:lvl9pPr marL="4876796" indent="0">
              <a:buNone/>
              <a:defRPr sz="27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1" y="12325000"/>
            <a:ext cx="7317105" cy="1848201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199" indent="0">
              <a:buNone/>
              <a:defRPr sz="1300"/>
            </a:lvl3pPr>
            <a:lvl4pPr marL="1828798" indent="0">
              <a:buNone/>
              <a:defRPr sz="1200"/>
            </a:lvl4pPr>
            <a:lvl5pPr marL="2438398" indent="0">
              <a:buNone/>
              <a:defRPr sz="1200"/>
            </a:lvl5pPr>
            <a:lvl6pPr marL="3047997" indent="0">
              <a:buNone/>
              <a:defRPr sz="1200"/>
            </a:lvl6pPr>
            <a:lvl7pPr marL="3657597" indent="0">
              <a:buNone/>
              <a:defRPr sz="1200"/>
            </a:lvl7pPr>
            <a:lvl8pPr marL="4267196" indent="0">
              <a:buNone/>
              <a:defRPr sz="1200"/>
            </a:lvl8pPr>
            <a:lvl9pPr marL="4876796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16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60" y="630652"/>
            <a:ext cx="10975659" cy="2624667"/>
          </a:xfrm>
          <a:prstGeom prst="rect">
            <a:avLst/>
          </a:prstGeom>
        </p:spPr>
        <p:txBody>
          <a:bodyPr vert="horz" lIns="121921" tIns="60960" rIns="121921" bIns="6096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60" y="3674537"/>
            <a:ext cx="10975659" cy="10392952"/>
          </a:xfrm>
          <a:prstGeom prst="rect">
            <a:avLst/>
          </a:prstGeom>
        </p:spPr>
        <p:txBody>
          <a:bodyPr vert="horz" lIns="121921" tIns="60960" rIns="121921" bIns="6096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61" y="14596068"/>
            <a:ext cx="2845541" cy="838435"/>
          </a:xfrm>
          <a:prstGeom prst="rect">
            <a:avLst/>
          </a:prstGeom>
        </p:spPr>
        <p:txBody>
          <a:bodyPr vert="horz" lIns="121921" tIns="60960" rIns="121921" bIns="6096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7" y="14596068"/>
            <a:ext cx="3861805" cy="838435"/>
          </a:xfrm>
          <a:prstGeom prst="rect">
            <a:avLst/>
          </a:prstGeom>
        </p:spPr>
        <p:txBody>
          <a:bodyPr vert="horz" lIns="121921" tIns="60960" rIns="121921" bIns="6096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8" y="14596068"/>
            <a:ext cx="2845541" cy="838435"/>
          </a:xfrm>
          <a:prstGeom prst="rect">
            <a:avLst/>
          </a:prstGeom>
        </p:spPr>
        <p:txBody>
          <a:bodyPr vert="horz" lIns="121921" tIns="60960" rIns="121921" bIns="609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9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98" indent="-381000" algn="l" defTabSz="1219199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98" indent="-304799" algn="l" defTabSz="1219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97" indent="-304799" algn="l" defTabSz="1219199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98" indent="-304799" algn="l" defTabSz="1219199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98" indent="-304799" algn="l" defTabSz="1219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7" indent="-304799" algn="l" defTabSz="1219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5" indent="-304799" algn="l" defTabSz="1219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6" indent="-304799" algn="l" defTabSz="1219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99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98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98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97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97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6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6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341784" y="-55367"/>
            <a:ext cx="11414194" cy="15803368"/>
            <a:chOff x="441353" y="0"/>
            <a:chExt cx="14739495" cy="12226556"/>
          </a:xfrm>
        </p:grpSpPr>
        <p:sp>
          <p:nvSpPr>
            <p:cNvPr id="5" name="矩形 4"/>
            <p:cNvSpPr/>
            <p:nvPr/>
          </p:nvSpPr>
          <p:spPr>
            <a:xfrm>
              <a:off x="441353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24034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006715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289396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572077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854758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137439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420120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702801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985482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3268163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4550848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801865" y="313160"/>
            <a:ext cx="2492037" cy="2231668"/>
            <a:chOff x="-7319688" y="1057027"/>
            <a:chExt cx="4176464" cy="1944216"/>
          </a:xfrm>
        </p:grpSpPr>
        <p:sp>
          <p:nvSpPr>
            <p:cNvPr id="30" name="矩形 29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-48711" y="2544828"/>
            <a:ext cx="12243888" cy="2324654"/>
            <a:chOff x="-7319688" y="1057027"/>
            <a:chExt cx="4176464" cy="1944216"/>
          </a:xfrm>
        </p:grpSpPr>
        <p:sp>
          <p:nvSpPr>
            <p:cNvPr id="38" name="矩形 37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>
            <a:off x="9281505" y="12244352"/>
            <a:ext cx="2474472" cy="2138681"/>
            <a:chOff x="-7319688" y="1057027"/>
            <a:chExt cx="4176464" cy="1944216"/>
          </a:xfrm>
        </p:grpSpPr>
        <p:sp>
          <p:nvSpPr>
            <p:cNvPr id="54" name="矩形 53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55" name="直線接點 54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6301596" y="12244352"/>
            <a:ext cx="2474472" cy="2138681"/>
            <a:chOff x="-7319688" y="1057027"/>
            <a:chExt cx="4176464" cy="1944216"/>
          </a:xfrm>
        </p:grpSpPr>
        <p:sp>
          <p:nvSpPr>
            <p:cNvPr id="58" name="矩形 57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/>
          <p:cNvGrpSpPr/>
          <p:nvPr/>
        </p:nvGrpSpPr>
        <p:grpSpPr>
          <a:xfrm>
            <a:off x="3321690" y="12244352"/>
            <a:ext cx="2474472" cy="2138681"/>
            <a:chOff x="-7319688" y="1057027"/>
            <a:chExt cx="4176464" cy="1944216"/>
          </a:xfrm>
        </p:grpSpPr>
        <p:sp>
          <p:nvSpPr>
            <p:cNvPr id="62" name="矩形 61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63" name="直線接點 62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/>
          <p:cNvGrpSpPr/>
          <p:nvPr/>
        </p:nvGrpSpPr>
        <p:grpSpPr>
          <a:xfrm>
            <a:off x="341784" y="12244352"/>
            <a:ext cx="2474472" cy="2138681"/>
            <a:chOff x="-7319688" y="1057027"/>
            <a:chExt cx="4176464" cy="1944216"/>
          </a:xfrm>
        </p:grpSpPr>
        <p:sp>
          <p:nvSpPr>
            <p:cNvPr id="66" name="矩形 65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67" name="直線接點 66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3312988" y="5929784"/>
            <a:ext cx="8434286" cy="4646394"/>
            <a:chOff x="-7319688" y="1057027"/>
            <a:chExt cx="4176464" cy="1944216"/>
          </a:xfrm>
        </p:grpSpPr>
        <p:sp>
          <p:nvSpPr>
            <p:cNvPr id="42" name="矩形 41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43" name="直線接點 42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 45"/>
          <p:cNvSpPr/>
          <p:nvPr/>
        </p:nvSpPr>
        <p:spPr>
          <a:xfrm>
            <a:off x="341784" y="5929784"/>
            <a:ext cx="2474472" cy="4646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46"/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902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1_Office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Firsthaze</dc:creator>
  <cp:lastModifiedBy>Firsthaze</cp:lastModifiedBy>
  <cp:revision>1</cp:revision>
  <dcterms:created xsi:type="dcterms:W3CDTF">2016-04-08T06:36:38Z</dcterms:created>
  <dcterms:modified xsi:type="dcterms:W3CDTF">2016-04-08T06:43:49Z</dcterms:modified>
</cp:coreProperties>
</file>