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400" y="-30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0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70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1"/>
            <a:ext cx="10365899" cy="312772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0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2" y="3525077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2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6"/>
            <a:ext cx="4012129" cy="2668412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9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3"/>
            <a:ext cx="10975658" cy="2624666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6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7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2" y="-55368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2859" y="621082"/>
            <a:ext cx="2492037" cy="2231667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3" y="2852749"/>
            <a:ext cx="12243888" cy="5813339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41780" y="9661497"/>
            <a:ext cx="11414194" cy="1348299"/>
            <a:chOff x="441353" y="8437847"/>
            <a:chExt cx="14739496" cy="1044116"/>
          </a:xfrm>
        </p:grpSpPr>
        <p:grpSp>
          <p:nvGrpSpPr>
            <p:cNvPr id="53" name="群組 52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接點 5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60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3" name="直線接點 62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/>
          <p:cNvGrpSpPr/>
          <p:nvPr/>
        </p:nvGrpSpPr>
        <p:grpSpPr>
          <a:xfrm>
            <a:off x="341780" y="11836842"/>
            <a:ext cx="11414194" cy="1348299"/>
            <a:chOff x="441353" y="8437847"/>
            <a:chExt cx="14739496" cy="1044116"/>
          </a:xfrm>
        </p:grpSpPr>
        <p:grpSp>
          <p:nvGrpSpPr>
            <p:cNvPr id="74" name="群組 73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" name="直線接點 8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9" name="直線接點 7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-42639" y="14000400"/>
            <a:ext cx="12243887" cy="174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5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11</cp:revision>
  <dcterms:created xsi:type="dcterms:W3CDTF">2016-04-08T05:40:40Z</dcterms:created>
  <dcterms:modified xsi:type="dcterms:W3CDTF">2016-04-19T16:36:53Z</dcterms:modified>
</cp:coreProperties>
</file>