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5175" cy="15748000"/>
  <p:notesSz cx="6858000" cy="9144000"/>
  <p:defaultTextStyle>
    <a:defPPr>
      <a:defRPr lang="zh-TW"/>
    </a:defPPr>
    <a:lvl1pPr marL="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99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1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7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292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2"/>
            <a:ext cx="10365899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68"/>
            <a:ext cx="8536624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8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3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3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2"/>
            <a:ext cx="10365899" cy="312772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6"/>
            <a:ext cx="10365899" cy="3444873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1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4" y="3525077"/>
            <a:ext cx="5390437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4" y="4994157"/>
            <a:ext cx="5390437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2" y="627006"/>
            <a:ext cx="4012129" cy="266841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9"/>
            <a:ext cx="6817442" cy="1344048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2" y="3295420"/>
            <a:ext cx="4012129" cy="1077207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1" y="11023601"/>
            <a:ext cx="7317105" cy="13013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1" y="1407112"/>
            <a:ext cx="7317105" cy="9448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199" indent="0">
              <a:buNone/>
              <a:defRPr sz="3200"/>
            </a:lvl3pPr>
            <a:lvl4pPr marL="1828798" indent="0">
              <a:buNone/>
              <a:defRPr sz="2700"/>
            </a:lvl4pPr>
            <a:lvl5pPr marL="2438398" indent="0">
              <a:buNone/>
              <a:defRPr sz="2700"/>
            </a:lvl5pPr>
            <a:lvl6pPr marL="3047997" indent="0">
              <a:buNone/>
              <a:defRPr sz="2700"/>
            </a:lvl6pPr>
            <a:lvl7pPr marL="3657597" indent="0">
              <a:buNone/>
              <a:defRPr sz="2700"/>
            </a:lvl7pPr>
            <a:lvl8pPr marL="4267196" indent="0">
              <a:buNone/>
              <a:defRPr sz="2700"/>
            </a:lvl8pPr>
            <a:lvl9pPr marL="4876796" indent="0">
              <a:buNone/>
              <a:defRPr sz="2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1" y="12325000"/>
            <a:ext cx="7317105" cy="184820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2"/>
            <a:ext cx="10975659" cy="2624667"/>
          </a:xfrm>
          <a:prstGeom prst="rect">
            <a:avLst/>
          </a:prstGeom>
        </p:spPr>
        <p:txBody>
          <a:bodyPr vert="horz" lIns="121921" tIns="60960" rIns="121921" bIns="6096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7"/>
            <a:ext cx="10975659" cy="10392952"/>
          </a:xfrm>
          <a:prstGeom prst="rect">
            <a:avLst/>
          </a:prstGeom>
        </p:spPr>
        <p:txBody>
          <a:bodyPr vert="horz" lIns="121921" tIns="60960" rIns="121921" bIns="6096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1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8"/>
            <a:ext cx="3861805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8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9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98" indent="-3810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5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6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9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4" y="-55367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1865" y="313160"/>
            <a:ext cx="2492037" cy="2231668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1" y="2544828"/>
            <a:ext cx="12243888" cy="2324654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312988" y="5929784"/>
            <a:ext cx="8434286" cy="3096344"/>
            <a:chOff x="-7319688" y="1057027"/>
            <a:chExt cx="4176464" cy="1944216"/>
          </a:xfrm>
        </p:grpSpPr>
        <p:sp>
          <p:nvSpPr>
            <p:cNvPr id="42" name="矩形 4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341784" y="5929784"/>
            <a:ext cx="2474472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46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41782" y="11546408"/>
            <a:ext cx="11414194" cy="1348299"/>
            <a:chOff x="441353" y="8437847"/>
            <a:chExt cx="14739496" cy="1044116"/>
          </a:xfrm>
        </p:grpSpPr>
        <p:grpSp>
          <p:nvGrpSpPr>
            <p:cNvPr id="47" name="群組 46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7" name="直線接點 7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接點 73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群組 49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341784" y="13272120"/>
            <a:ext cx="11405490" cy="1586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312987" y="9458176"/>
            <a:ext cx="8442991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46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90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5</cp:revision>
  <dcterms:created xsi:type="dcterms:W3CDTF">2016-04-08T06:36:38Z</dcterms:created>
  <dcterms:modified xsi:type="dcterms:W3CDTF">2016-04-19T16:29:49Z</dcterms:modified>
</cp:coreProperties>
</file>