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05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26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5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9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75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07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7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94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01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7B4A-0CB2-4071-AC11-5DF9A9EA0EAE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801B-84FA-4B47-B17E-33AC34CEE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3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十大易用性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李修豪</a:t>
            </a:r>
            <a:endParaRPr lang="en-US" altLang="zh-TW" dirty="0" smtClean="0"/>
          </a:p>
          <a:p>
            <a:r>
              <a:rPr lang="zh-TW" altLang="en-US" dirty="0" smtClean="0"/>
              <a:t>          邵</a:t>
            </a:r>
            <a:r>
              <a:rPr lang="zh-TW" altLang="en-US" dirty="0"/>
              <a:t>子軒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73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系統狀態能見度 </a:t>
            </a:r>
            <a:r>
              <a:rPr lang="en-US" altLang="zh-TW" dirty="0" smtClean="0"/>
              <a:t>: 1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29600" cy="262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627784" y="486916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改動前，滑鼠移動至金盃美而美，並沒有任何效果顯示其為按鈕。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581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系統狀態能見度 </a:t>
            </a:r>
            <a:r>
              <a:rPr lang="en-US" altLang="zh-TW" dirty="0" smtClean="0"/>
              <a:t>: 1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29600" cy="255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627784" y="486916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改動後，滑鼠移動至金盃美而美，有明顯的視覺效果顯示其為按鈕。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95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系統狀態</a:t>
            </a:r>
            <a:r>
              <a:rPr lang="zh-TW" altLang="en-US" dirty="0" smtClean="0"/>
              <a:t>能見度</a:t>
            </a:r>
            <a:r>
              <a:rPr lang="en-US" altLang="zh-TW" dirty="0"/>
              <a:t> </a:t>
            </a:r>
            <a:r>
              <a:rPr lang="en-US" altLang="zh-TW" dirty="0" smtClean="0"/>
              <a:t>: 2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226759" cy="172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286000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改動前，滑鼠移動</a:t>
            </a:r>
            <a:r>
              <a:rPr lang="zh-TW" altLang="en-US" dirty="0" smtClean="0"/>
              <a:t>至</a:t>
            </a:r>
            <a:r>
              <a:rPr lang="zh-TW" altLang="en-US" dirty="0"/>
              <a:t>星星上</a:t>
            </a:r>
            <a:r>
              <a:rPr lang="zh-TW" altLang="en-US" dirty="0" smtClean="0"/>
              <a:t>，</a:t>
            </a:r>
            <a:r>
              <a:rPr lang="zh-TW" altLang="en-US" dirty="0"/>
              <a:t>並沒有任何效果顯示其為</a:t>
            </a:r>
            <a:r>
              <a:rPr lang="zh-TW" altLang="en-US" dirty="0" smtClean="0"/>
              <a:t>按鈕，不能確切表達如何評分。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472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系統狀態能見度</a:t>
            </a:r>
            <a:r>
              <a:rPr lang="en-US" altLang="zh-TW" dirty="0"/>
              <a:t> : 2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90" y="2204864"/>
            <a:ext cx="7004819" cy="171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269430" y="47431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改動</a:t>
            </a:r>
            <a:r>
              <a:rPr lang="zh-TW" altLang="en-US" dirty="0"/>
              <a:t>後</a:t>
            </a:r>
            <a:r>
              <a:rPr lang="zh-TW" altLang="en-US" dirty="0" smtClean="0"/>
              <a:t>，</a:t>
            </a:r>
            <a:r>
              <a:rPr lang="zh-TW" altLang="en-US" dirty="0"/>
              <a:t>滑鼠移動至星星上</a:t>
            </a:r>
            <a:r>
              <a:rPr lang="zh-TW" altLang="en-US" dirty="0" smtClean="0"/>
              <a:t>，讓星星有顏色，可以清楚知道，星星是可以壓的按鈕。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0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系統狀態能見度</a:t>
            </a:r>
            <a:r>
              <a:rPr lang="en-US" altLang="zh-TW" dirty="0"/>
              <a:t> :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29600" cy="163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305422" y="45091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改動前，滑鼠移動</a:t>
            </a:r>
            <a:r>
              <a:rPr lang="zh-TW" altLang="en-US" dirty="0" smtClean="0"/>
              <a:t>至導覽列，</a:t>
            </a:r>
            <a:r>
              <a:rPr lang="zh-TW" altLang="en-US" dirty="0"/>
              <a:t>並沒有任何效果顯示其為按鈕。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13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系統狀態能見度</a:t>
            </a:r>
            <a:r>
              <a:rPr lang="en-US" altLang="zh-TW" dirty="0"/>
              <a:t> : 3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29600" cy="158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298005" y="4293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改動前，滑鼠移動至導覽列</a:t>
            </a:r>
            <a:r>
              <a:rPr lang="zh-TW" altLang="en-US" dirty="0" smtClean="0"/>
              <a:t>，導覽項目會向下移動，可以知道其為功能按鈕。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070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173</Words>
  <Application>Microsoft Office PowerPoint</Application>
  <PresentationFormat>如螢幕大小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十大易用性</vt:lpstr>
      <vt:lpstr>系統狀態能見度 : 1</vt:lpstr>
      <vt:lpstr>系統狀態能見度 : 1</vt:lpstr>
      <vt:lpstr>系統狀態能見度 : 2</vt:lpstr>
      <vt:lpstr>系統狀態能見度 : 2</vt:lpstr>
      <vt:lpstr>系統狀態能見度 : 3</vt:lpstr>
      <vt:lpstr>系統狀態能見度 :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十大易用性</dc:title>
  <dc:creator>Firsthaze</dc:creator>
  <cp:lastModifiedBy>Firsthaze</cp:lastModifiedBy>
  <cp:revision>7</cp:revision>
  <dcterms:created xsi:type="dcterms:W3CDTF">2016-05-14T15:05:24Z</dcterms:created>
  <dcterms:modified xsi:type="dcterms:W3CDTF">2016-05-17T12:14:59Z</dcterms:modified>
</cp:coreProperties>
</file>