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049588" cy="73437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80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18" y="60"/>
      </p:cViewPr>
      <p:guideLst>
        <p:guide orient="horz" pos="98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281331"/>
            <a:ext cx="2592150" cy="157415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4161474"/>
            <a:ext cx="2134712" cy="18767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9" y="926473"/>
            <a:ext cx="228719" cy="197380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926473"/>
            <a:ext cx="635860" cy="1973809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4719057"/>
            <a:ext cx="2592150" cy="145855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3112608"/>
            <a:ext cx="2592150" cy="16064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35" y="5397337"/>
            <a:ext cx="43202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87" y="5397337"/>
            <a:ext cx="43255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1643851"/>
            <a:ext cx="1347431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328928"/>
            <a:ext cx="1347431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1643851"/>
            <a:ext cx="1347960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328928"/>
            <a:ext cx="1347960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0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9" y="292392"/>
            <a:ext cx="1003293" cy="1244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292394"/>
            <a:ext cx="1704804" cy="6267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9" y="1536756"/>
            <a:ext cx="1003293" cy="5023347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9" y="5140644"/>
            <a:ext cx="1829753" cy="606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9" y="656180"/>
            <a:ext cx="1829753" cy="4406266"/>
          </a:xfrm>
        </p:spPr>
        <p:txBody>
          <a:bodyPr/>
          <a:lstStyle>
            <a:lvl1pPr marL="0" indent="0">
              <a:buNone/>
              <a:defRPr sz="3200"/>
            </a:lvl1pPr>
            <a:lvl2pPr marL="457131" indent="0">
              <a:buNone/>
              <a:defRPr sz="2800"/>
            </a:lvl2pPr>
            <a:lvl3pPr marL="914264" indent="0">
              <a:buNone/>
              <a:defRPr sz="2400"/>
            </a:lvl3pPr>
            <a:lvl4pPr marL="1371395" indent="0">
              <a:buNone/>
              <a:defRPr sz="2000"/>
            </a:lvl4pPr>
            <a:lvl5pPr marL="1828525" indent="0">
              <a:buNone/>
              <a:defRPr sz="2000"/>
            </a:lvl5pPr>
            <a:lvl6pPr marL="2285656" indent="0">
              <a:buNone/>
              <a:defRPr sz="2000"/>
            </a:lvl6pPr>
            <a:lvl7pPr marL="2742789" indent="0">
              <a:buNone/>
              <a:defRPr sz="2000"/>
            </a:lvl7pPr>
            <a:lvl8pPr marL="3199920" indent="0">
              <a:buNone/>
              <a:defRPr sz="2000"/>
            </a:lvl8pPr>
            <a:lvl9pPr marL="365705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9" y="5747527"/>
            <a:ext cx="1829753" cy="861873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1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1713549"/>
            <a:ext cx="2744629" cy="484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ADEE-9172-4C71-AE37-5079FDF9C82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6806594"/>
            <a:ext cx="965703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7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4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9" indent="-342849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9" indent="-285706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9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88" y="-14907"/>
            <a:ext cx="3049201" cy="73544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667"/>
          <a:stretch/>
        </p:blipFill>
        <p:spPr>
          <a:xfrm>
            <a:off x="0" y="246568"/>
            <a:ext cx="3049586" cy="1692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5" y="-5428"/>
            <a:ext cx="3049201" cy="2519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85478" y="3830263"/>
            <a:ext cx="1066763" cy="569387"/>
            <a:chOff x="498130" y="12032860"/>
            <a:chExt cx="2521137" cy="1582061"/>
          </a:xfrm>
        </p:grpSpPr>
        <p:sp>
          <p:nvSpPr>
            <p:cNvPr id="21" name="文字方塊 2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22" name="直線接點 21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1838680" y="6044608"/>
            <a:ext cx="1070693" cy="569387"/>
            <a:chOff x="498130" y="12032860"/>
            <a:chExt cx="2521137" cy="1582061"/>
          </a:xfrm>
        </p:grpSpPr>
        <p:sp>
          <p:nvSpPr>
            <p:cNvPr id="19" name="文字方塊 157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185470" y="6044608"/>
            <a:ext cx="1059694" cy="569387"/>
            <a:chOff x="498130" y="12032860"/>
            <a:chExt cx="2521137" cy="1582061"/>
          </a:xfrm>
        </p:grpSpPr>
        <p:sp>
          <p:nvSpPr>
            <p:cNvPr id="17" name="文字方塊 166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18" name="直線接點 1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1826141" y="3830263"/>
            <a:ext cx="1083230" cy="569387"/>
            <a:chOff x="498130" y="12032860"/>
            <a:chExt cx="2521137" cy="1582061"/>
          </a:xfrm>
        </p:grpSpPr>
        <p:sp>
          <p:nvSpPr>
            <p:cNvPr id="15" name="文字方塊 169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4" y="2406908"/>
            <a:ext cx="1066766" cy="12018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6" y="2412421"/>
            <a:ext cx="1059688" cy="119636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3" name="圖片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2" y="4621135"/>
            <a:ext cx="1066769" cy="120199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1" y="4621135"/>
            <a:ext cx="1066769" cy="120199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60" y="19594"/>
            <a:ext cx="477851" cy="2019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群組 2"/>
          <p:cNvGrpSpPr/>
          <p:nvPr/>
        </p:nvGrpSpPr>
        <p:grpSpPr>
          <a:xfrm>
            <a:off x="185471" y="55669"/>
            <a:ext cx="153065" cy="129811"/>
            <a:chOff x="-2507654" y="252000"/>
            <a:chExt cx="360040" cy="305340"/>
          </a:xfrm>
        </p:grpSpPr>
        <p:sp>
          <p:nvSpPr>
            <p:cNvPr id="2" name="矩形 1"/>
            <p:cNvSpPr/>
            <p:nvPr/>
          </p:nvSpPr>
          <p:spPr>
            <a:xfrm>
              <a:off x="-2507654" y="252000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-2507654" y="381811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2507654" y="511621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" name="直線接點 28"/>
          <p:cNvCxnSpPr/>
          <p:nvPr/>
        </p:nvCxnSpPr>
        <p:spPr>
          <a:xfrm>
            <a:off x="7924" y="6835478"/>
            <a:ext cx="3049201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1" y="6910827"/>
            <a:ext cx="314999" cy="31499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68" y="6910827"/>
            <a:ext cx="314999" cy="314999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924" y="1938937"/>
            <a:ext cx="3049201" cy="2519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91245" y="1922133"/>
            <a:ext cx="64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+mj-ea"/>
                <a:ea typeface="+mj-ea"/>
              </a:rPr>
              <a:t>CHESS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＞形箭號 36"/>
          <p:cNvSpPr/>
          <p:nvPr/>
        </p:nvSpPr>
        <p:spPr>
          <a:xfrm>
            <a:off x="1839955" y="1960619"/>
            <a:ext cx="72008" cy="2160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＞形箭號 37"/>
          <p:cNvSpPr/>
          <p:nvPr/>
        </p:nvSpPr>
        <p:spPr>
          <a:xfrm flipH="1">
            <a:off x="1110035" y="1960619"/>
            <a:ext cx="80571" cy="2160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2780" y="3830265"/>
            <a:ext cx="50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Ruler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080950" y="3828612"/>
            <a:ext cx="59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Saber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3558" y="6047442"/>
            <a:ext cx="6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Assasin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80950" y="6052302"/>
            <a:ext cx="67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Archer</a:t>
            </a:r>
            <a:endParaRPr lang="zh-TW" altLang="en-US" sz="1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99617" y="6976881"/>
            <a:ext cx="1052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Design by NTUT</a:t>
            </a:r>
            <a:endParaRPr lang="zh-TW" altLang="en-US" sz="1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9717" y="410561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970827" y="4114956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02073" y="632444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47924" y="632930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86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8" y="-14907"/>
            <a:ext cx="3049201" cy="73544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975" y="279111"/>
            <a:ext cx="2592150" cy="157415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設計理念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0658" y="1583655"/>
            <a:ext cx="2448272" cy="5184576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</a:rPr>
              <a:t>由於版面縮小了</a:t>
            </a:r>
            <a:r>
              <a:rPr lang="zh-TW" altLang="en-US" sz="2400" dirty="0" smtClean="0">
                <a:solidFill>
                  <a:schemeClr val="tx1"/>
                </a:solidFill>
              </a:rPr>
              <a:t>很多，於是做了一個漢堡選單，把上面的導覽移動到裡面，讓畫面可以更快的看到重點，圖片也改成兩兩一組並排，一次可以瀏覽一組，也把社群連結移動到下面，讓畫面更簡單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6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</Words>
  <Application>Microsoft Office PowerPoint</Application>
  <PresentationFormat>自訂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13</cp:revision>
  <dcterms:created xsi:type="dcterms:W3CDTF">2016-05-11T06:05:29Z</dcterms:created>
  <dcterms:modified xsi:type="dcterms:W3CDTF">2016-05-17T12:11:44Z</dcterms:modified>
</cp:coreProperties>
</file>