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64" y="-84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58148" y="0"/>
            <a:ext cx="12253321" cy="1870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-64328" y="-33328"/>
            <a:ext cx="12253323" cy="15781328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/>
          <p:nvPr/>
        </p:nvCxnSpPr>
        <p:spPr>
          <a:xfrm>
            <a:off x="-58148" y="1870622"/>
            <a:ext cx="12262152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-58148" y="8148637"/>
            <a:ext cx="12253323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0" y="14570744"/>
            <a:ext cx="12224369" cy="0"/>
          </a:xfrm>
          <a:prstGeom prst="line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78632" y="12032860"/>
            <a:ext cx="2540636" cy="2000548"/>
            <a:chOff x="498130" y="12032860"/>
            <a:chExt cx="2521137" cy="2000548"/>
          </a:xfrm>
        </p:grpSpPr>
        <p:sp>
          <p:nvSpPr>
            <p:cNvPr id="3" name="文字方塊 2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NEW Chess!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8" name="直線接點 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1437" r="820" b="8035"/>
          <a:stretch/>
        </p:blipFill>
        <p:spPr>
          <a:xfrm>
            <a:off x="-58148" y="1924162"/>
            <a:ext cx="12262152" cy="6218959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6884724" y="1041834"/>
            <a:ext cx="1932728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HOME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9153816" y="1041834"/>
            <a:ext cx="1932728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ABOUT 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16" y="241152"/>
            <a:ext cx="630000" cy="6300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98" y="241152"/>
            <a:ext cx="630000" cy="630000"/>
          </a:xfrm>
          <a:prstGeom prst="rect">
            <a:avLst/>
          </a:prstGeom>
        </p:spPr>
      </p:pic>
      <p:grpSp>
        <p:nvGrpSpPr>
          <p:cNvPr id="157" name="群組 156"/>
          <p:cNvGrpSpPr/>
          <p:nvPr/>
        </p:nvGrpSpPr>
        <p:grpSpPr>
          <a:xfrm>
            <a:off x="9153186" y="12032860"/>
            <a:ext cx="2540636" cy="2000548"/>
            <a:chOff x="498130" y="12032860"/>
            <a:chExt cx="2521137" cy="2000548"/>
          </a:xfrm>
        </p:grpSpPr>
        <p:sp>
          <p:nvSpPr>
            <p:cNvPr id="158" name="文字方塊 157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Chess!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59" name="直線接點 158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>
            <a:off x="6261668" y="12032860"/>
            <a:ext cx="2540636" cy="2000548"/>
            <a:chOff x="498130" y="12032860"/>
            <a:chExt cx="2521137" cy="2000548"/>
          </a:xfrm>
        </p:grpSpPr>
        <p:sp>
          <p:nvSpPr>
            <p:cNvPr id="167" name="文字方塊 166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Chess!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68" name="直線接點 16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群組 168"/>
          <p:cNvGrpSpPr/>
          <p:nvPr/>
        </p:nvGrpSpPr>
        <p:grpSpPr>
          <a:xfrm>
            <a:off x="3348586" y="12032860"/>
            <a:ext cx="2562200" cy="2000548"/>
            <a:chOff x="498130" y="12032860"/>
            <a:chExt cx="2521137" cy="2000548"/>
          </a:xfrm>
        </p:grpSpPr>
        <p:sp>
          <p:nvSpPr>
            <p:cNvPr id="170" name="文字方塊 169"/>
            <p:cNvSpPr txBox="1"/>
            <p:nvPr/>
          </p:nvSpPr>
          <p:spPr>
            <a:xfrm>
              <a:off x="498130" y="12032860"/>
              <a:ext cx="2521137" cy="2000548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Chess!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There are new things here!</a:t>
              </a:r>
              <a:endParaRPr lang="en-US" altLang="zh-TW" dirty="0"/>
            </a:p>
          </p:txBody>
        </p:sp>
        <p:cxnSp>
          <p:nvCxnSpPr>
            <p:cNvPr id="171" name="直線接點 170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圖片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87" y="8647661"/>
            <a:ext cx="2556000" cy="287971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8" name="圖片 5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0" y="8654357"/>
            <a:ext cx="2539038" cy="286650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60" name="圖片 59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8" y="8654359"/>
            <a:ext cx="2556000" cy="28800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61" name="圖片 60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47" y="8640860"/>
            <a:ext cx="2556000" cy="28800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56" name="矩形 55"/>
          <p:cNvSpPr/>
          <p:nvPr/>
        </p:nvSpPr>
        <p:spPr>
          <a:xfrm>
            <a:off x="-28952" y="14570744"/>
            <a:ext cx="12253321" cy="11772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0" y="241152"/>
            <a:ext cx="2592288" cy="1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38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36</cp:revision>
  <dcterms:created xsi:type="dcterms:W3CDTF">2016-03-23T05:44:48Z</dcterms:created>
  <dcterms:modified xsi:type="dcterms:W3CDTF">2016-05-24T12:37:44Z</dcterms:modified>
</cp:coreProperties>
</file>