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9588" cy="1574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09" autoAdjust="0"/>
  </p:normalViewPr>
  <p:slideViewPr>
    <p:cSldViewPr>
      <p:cViewPr>
        <p:scale>
          <a:sx n="33" d="100"/>
          <a:sy n="33" d="100"/>
        </p:scale>
        <p:origin x="-2664" y="-78"/>
      </p:cViewPr>
      <p:guideLst>
        <p:guide orient="horz" pos="4960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469" y="4892091"/>
            <a:ext cx="5830650" cy="33756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938" y="8923867"/>
            <a:ext cx="4801712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7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21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731095" y="630656"/>
            <a:ext cx="1157555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7237" y="630656"/>
            <a:ext cx="3359531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62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8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860" y="10119552"/>
            <a:ext cx="5830650" cy="31277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860" y="6674675"/>
            <a:ext cx="5830650" cy="344487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38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7234" y="3674539"/>
            <a:ext cx="2257948" cy="10392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629511" y="3674539"/>
            <a:ext cx="2259139" cy="10392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83" y="630650"/>
            <a:ext cx="6173629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81" y="3525075"/>
            <a:ext cx="3030843" cy="14690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81" y="4994158"/>
            <a:ext cx="3030843" cy="90733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4579" y="3525075"/>
            <a:ext cx="3032033" cy="14690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4579" y="4994158"/>
            <a:ext cx="3032033" cy="90733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67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9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83" y="627005"/>
            <a:ext cx="2256757" cy="26684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908" y="627008"/>
            <a:ext cx="3834700" cy="134404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83" y="3295419"/>
            <a:ext cx="2256757" cy="107720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66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530" y="11023601"/>
            <a:ext cx="4115753" cy="1301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530" y="1407114"/>
            <a:ext cx="4115753" cy="9448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530" y="12325000"/>
            <a:ext cx="4115753" cy="1848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3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83" y="630650"/>
            <a:ext cx="6173629" cy="262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83" y="3674539"/>
            <a:ext cx="6173629" cy="1039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82" y="14596069"/>
            <a:ext cx="1600571" cy="83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E469-F2C9-4570-BF2B-AA6A1EAEEBE4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696" y="14596069"/>
            <a:ext cx="2172203" cy="83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6041" y="14596069"/>
            <a:ext cx="1600571" cy="83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1462-4E92-4F90-BF5E-83D886401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32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"/>
            <a:ext cx="6859588" cy="15781327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-1" y="10474173"/>
            <a:ext cx="6859592" cy="64018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0643"/>
            <a:ext cx="6859588" cy="18706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91"/>
            <a:ext cx="2592288" cy="135467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71258" y="1034357"/>
            <a:ext cx="1656184" cy="553998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HOME</a:t>
            </a:r>
            <a:endParaRPr lang="zh-TW" altLang="en-US" sz="3000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5978" y="1040273"/>
            <a:ext cx="1748782" cy="553998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ABOUT </a:t>
            </a:r>
            <a:endParaRPr lang="zh-TW" altLang="en-US" sz="3000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11437" r="820" b="8035"/>
          <a:stretch/>
        </p:blipFill>
        <p:spPr>
          <a:xfrm>
            <a:off x="0" y="1881265"/>
            <a:ext cx="6859588" cy="289639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777658"/>
            <a:ext cx="6859588" cy="56956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16832" y="4837628"/>
            <a:ext cx="12259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solidFill>
                  <a:schemeClr val="bg1"/>
                </a:solidFill>
                <a:latin typeface="+mj-ea"/>
                <a:ea typeface="+mj-ea"/>
              </a:rPr>
              <a:t>CHESS</a:t>
            </a:r>
            <a:endParaRPr lang="zh-TW" altLang="en-US" sz="2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＞形箭號 11"/>
          <p:cNvSpPr/>
          <p:nvPr/>
        </p:nvSpPr>
        <p:spPr>
          <a:xfrm>
            <a:off x="4293138" y="4798569"/>
            <a:ext cx="289536" cy="56956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＞形箭號 12"/>
          <p:cNvSpPr/>
          <p:nvPr/>
        </p:nvSpPr>
        <p:spPr>
          <a:xfrm flipH="1">
            <a:off x="2205658" y="4778258"/>
            <a:ext cx="288032" cy="56896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1885094" y="8479873"/>
            <a:ext cx="1421057" cy="1516593"/>
            <a:chOff x="498130" y="12032860"/>
            <a:chExt cx="2521137" cy="607683"/>
          </a:xfrm>
        </p:grpSpPr>
        <p:sp>
          <p:nvSpPr>
            <p:cNvPr id="24" name="文字方塊 169"/>
            <p:cNvSpPr txBox="1"/>
            <p:nvPr/>
          </p:nvSpPr>
          <p:spPr>
            <a:xfrm>
              <a:off x="498130" y="12032860"/>
              <a:ext cx="2521137" cy="607683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36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96725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9508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9345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9181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90176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853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8690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TW" dirty="0"/>
            </a:p>
          </p:txBody>
        </p:sp>
        <p:cxnSp>
          <p:nvCxnSpPr>
            <p:cNvPr id="25" name="直線接點 24"/>
            <p:cNvCxnSpPr/>
            <p:nvPr/>
          </p:nvCxnSpPr>
          <p:spPr>
            <a:xfrm flipV="1">
              <a:off x="692938" y="12239767"/>
              <a:ext cx="22060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259183" y="8479875"/>
            <a:ext cx="1399454" cy="1516591"/>
            <a:chOff x="498130" y="12032860"/>
            <a:chExt cx="2521137" cy="607682"/>
          </a:xfrm>
        </p:grpSpPr>
        <p:sp>
          <p:nvSpPr>
            <p:cNvPr id="15" name="文字方塊 2"/>
            <p:cNvSpPr txBox="1"/>
            <p:nvPr/>
          </p:nvSpPr>
          <p:spPr>
            <a:xfrm>
              <a:off x="498130" y="12032860"/>
              <a:ext cx="2521137" cy="607682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36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96725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9508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9345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91813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90176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8538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86901" algn="l" defTabSz="1596725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TW" dirty="0"/>
            </a:p>
          </p:txBody>
        </p:sp>
        <p:cxnSp>
          <p:nvCxnSpPr>
            <p:cNvPr id="16" name="直線接點 15"/>
            <p:cNvCxnSpPr/>
            <p:nvPr/>
          </p:nvCxnSpPr>
          <p:spPr>
            <a:xfrm>
              <a:off x="655674" y="12233381"/>
              <a:ext cx="22060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57"/>
          <p:cNvSpPr txBox="1"/>
          <p:nvPr/>
        </p:nvSpPr>
        <p:spPr>
          <a:xfrm>
            <a:off x="5188757" y="8479872"/>
            <a:ext cx="1402365" cy="1482358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363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6725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95088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93451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91813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0176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8538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86901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TW" dirty="0"/>
          </a:p>
        </p:txBody>
      </p:sp>
      <p:sp>
        <p:nvSpPr>
          <p:cNvPr id="21" name="文字方塊 166"/>
          <p:cNvSpPr txBox="1"/>
          <p:nvPr/>
        </p:nvSpPr>
        <p:spPr>
          <a:xfrm>
            <a:off x="3558457" y="8479875"/>
            <a:ext cx="1390181" cy="1512113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363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96725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95088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93451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91813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0176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8538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86901" algn="l" defTabSz="1596725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TW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01" y="6336960"/>
            <a:ext cx="1379048" cy="1553705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27" name="圖片 2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66" y="6342473"/>
            <a:ext cx="1390173" cy="1569468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28" name="圖片 27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15" y="6353112"/>
            <a:ext cx="1374023" cy="154819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29" name="圖片 28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00" y="6342473"/>
            <a:ext cx="1374022" cy="1548189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33" name="文字方塊 32"/>
          <p:cNvSpPr txBox="1"/>
          <p:nvPr/>
        </p:nvSpPr>
        <p:spPr>
          <a:xfrm>
            <a:off x="2149142" y="8576717"/>
            <a:ext cx="93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Saber</a:t>
            </a:r>
            <a:endParaRPr lang="zh-TW" altLang="en-US" sz="2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96067" y="8576717"/>
            <a:ext cx="93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Ruler</a:t>
            </a:r>
            <a:endParaRPr lang="zh-TW" altLang="en-US" sz="2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737226" y="8576717"/>
            <a:ext cx="104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 smtClean="0"/>
              <a:t>Assasin</a:t>
            </a:r>
            <a:endParaRPr lang="zh-TW" altLang="en-US" sz="2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436628" y="8576717"/>
            <a:ext cx="93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Archer</a:t>
            </a:r>
            <a:endParaRPr lang="zh-TW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327683" y="9019239"/>
            <a:ext cx="1224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There are new things here!</a:t>
            </a:r>
            <a:endParaRPr lang="en-US" altLang="zh-TW" dirty="0"/>
          </a:p>
        </p:txBody>
      </p:sp>
      <p:sp>
        <p:nvSpPr>
          <p:cNvPr id="41" name="矩形 40"/>
          <p:cNvSpPr/>
          <p:nvPr/>
        </p:nvSpPr>
        <p:spPr>
          <a:xfrm>
            <a:off x="1986221" y="9068658"/>
            <a:ext cx="1224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There are new things here!</a:t>
            </a:r>
            <a:endParaRPr lang="en-US" altLang="zh-TW" dirty="0"/>
          </a:p>
        </p:txBody>
      </p:sp>
      <p:sp>
        <p:nvSpPr>
          <p:cNvPr id="42" name="矩形 41"/>
          <p:cNvSpPr/>
          <p:nvPr/>
        </p:nvSpPr>
        <p:spPr>
          <a:xfrm>
            <a:off x="3628165" y="9036127"/>
            <a:ext cx="1224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There are new things here!</a:t>
            </a:r>
            <a:endParaRPr lang="en-US" altLang="zh-TW" dirty="0"/>
          </a:p>
        </p:txBody>
      </p:sp>
      <p:sp>
        <p:nvSpPr>
          <p:cNvPr id="43" name="矩形 42"/>
          <p:cNvSpPr/>
          <p:nvPr/>
        </p:nvSpPr>
        <p:spPr>
          <a:xfrm>
            <a:off x="5259949" y="9073137"/>
            <a:ext cx="1224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There are new things here!</a:t>
            </a:r>
            <a:endParaRPr lang="en-US" altLang="zh-TW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2" y="10466289"/>
            <a:ext cx="6859589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圖片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00" y="10538913"/>
            <a:ext cx="468888" cy="468888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21" y="10567324"/>
            <a:ext cx="440477" cy="440477"/>
          </a:xfrm>
          <a:prstGeom prst="rect">
            <a:avLst/>
          </a:prstGeom>
        </p:spPr>
      </p:pic>
      <p:sp>
        <p:nvSpPr>
          <p:cNvPr id="47" name="文字方塊 46"/>
          <p:cNvSpPr txBox="1"/>
          <p:nvPr/>
        </p:nvSpPr>
        <p:spPr>
          <a:xfrm>
            <a:off x="191692" y="10607691"/>
            <a:ext cx="287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Design by NTUT</a:t>
            </a:r>
            <a:endParaRPr lang="zh-TW" altLang="en-US" sz="2000" dirty="0"/>
          </a:p>
        </p:txBody>
      </p:sp>
      <p:cxnSp>
        <p:nvCxnSpPr>
          <p:cNvPr id="58" name="直線接點 57"/>
          <p:cNvCxnSpPr/>
          <p:nvPr/>
        </p:nvCxnSpPr>
        <p:spPr>
          <a:xfrm>
            <a:off x="3649349" y="8976827"/>
            <a:ext cx="122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5291836" y="8976827"/>
            <a:ext cx="122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3" y="-31967"/>
            <a:ext cx="6858718" cy="1577088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891" tIns="99446" rIns="198891" bIns="99446"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2795" y="598526"/>
            <a:ext cx="5830650" cy="3375613"/>
          </a:xfrm>
        </p:spPr>
        <p:txBody>
          <a:bodyPr>
            <a:normAutofit/>
          </a:bodyPr>
          <a:lstStyle/>
          <a:p>
            <a:r>
              <a:rPr lang="zh-TW" altLang="en-US" sz="7800" dirty="0"/>
              <a:t>設計理念</a:t>
            </a:r>
            <a:endParaRPr lang="zh-TW" altLang="en-US" sz="7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76285" y="3395992"/>
            <a:ext cx="5507018" cy="11117811"/>
          </a:xfrm>
        </p:spPr>
        <p:txBody>
          <a:bodyPr>
            <a:normAutofit/>
          </a:bodyPr>
          <a:lstStyle/>
          <a:p>
            <a:pPr algn="l"/>
            <a:r>
              <a:rPr lang="zh-TW" altLang="en-US" sz="5200" dirty="0">
                <a:solidFill>
                  <a:schemeClr val="tx1"/>
                </a:solidFill>
              </a:rPr>
              <a:t>由於</a:t>
            </a:r>
            <a:r>
              <a:rPr lang="zh-TW" altLang="en-US" sz="5200" dirty="0" smtClean="0">
                <a:solidFill>
                  <a:schemeClr val="tx1"/>
                </a:solidFill>
              </a:rPr>
              <a:t>版面</a:t>
            </a:r>
            <a:r>
              <a:rPr lang="zh-TW" altLang="en-US" sz="5200" dirty="0">
                <a:solidFill>
                  <a:schemeClr val="tx1"/>
                </a:solidFill>
              </a:rPr>
              <a:t>跟大版</a:t>
            </a:r>
            <a:r>
              <a:rPr lang="zh-TW" altLang="en-US" sz="5200" dirty="0" smtClean="0">
                <a:solidFill>
                  <a:schemeClr val="tx1"/>
                </a:solidFill>
              </a:rPr>
              <a:t>的差距不是很多，於是沒有使用漢堡，</a:t>
            </a:r>
            <a:r>
              <a:rPr lang="zh-TW" altLang="en-US" sz="5200" dirty="0">
                <a:solidFill>
                  <a:schemeClr val="tx1"/>
                </a:solidFill>
              </a:rPr>
              <a:t>把上面的導</a:t>
            </a:r>
            <a:r>
              <a:rPr lang="zh-TW" altLang="en-US" sz="5200" dirty="0" smtClean="0">
                <a:solidFill>
                  <a:schemeClr val="tx1"/>
                </a:solidFill>
              </a:rPr>
              <a:t>覽變少一些，</a:t>
            </a:r>
            <a:r>
              <a:rPr lang="zh-TW" altLang="en-US" sz="5200" dirty="0">
                <a:solidFill>
                  <a:schemeClr val="tx1"/>
                </a:solidFill>
              </a:rPr>
              <a:t>讓畫面可以更快的看到</a:t>
            </a:r>
            <a:r>
              <a:rPr lang="zh-TW" altLang="en-US" sz="5200" dirty="0" smtClean="0">
                <a:solidFill>
                  <a:schemeClr val="tx1"/>
                </a:solidFill>
              </a:rPr>
              <a:t>重點</a:t>
            </a:r>
            <a:r>
              <a:rPr lang="zh-TW" altLang="en-US" sz="5200" dirty="0">
                <a:solidFill>
                  <a:schemeClr val="tx1"/>
                </a:solidFill>
              </a:rPr>
              <a:t>。</a:t>
            </a:r>
            <a:endParaRPr lang="zh-TW" altLang="en-US" sz="5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69</Words>
  <Application>Microsoft Office PowerPoint</Application>
  <PresentationFormat>自訂</PresentationFormat>
  <Paragraphs>14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設計理念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Firsthaze</dc:creator>
  <cp:lastModifiedBy>Firsthaze</cp:lastModifiedBy>
  <cp:revision>6</cp:revision>
  <dcterms:created xsi:type="dcterms:W3CDTF">2016-05-24T11:21:22Z</dcterms:created>
  <dcterms:modified xsi:type="dcterms:W3CDTF">2016-05-24T12:40:42Z</dcterms:modified>
</cp:coreProperties>
</file>