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2106" y="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58148" y="-9480"/>
            <a:ext cx="12253323" cy="1578132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78001" y="7184"/>
            <a:ext cx="11237913" cy="15748000"/>
            <a:chOff x="349571" y="-9480"/>
            <a:chExt cx="11237913" cy="15748000"/>
          </a:xfrm>
          <a:solidFill>
            <a:schemeClr val="bg2"/>
          </a:solidFill>
        </p:grpSpPr>
        <p:sp>
          <p:nvSpPr>
            <p:cNvPr id="6" name="矩形 5"/>
            <p:cNvSpPr/>
            <p:nvPr/>
          </p:nvSpPr>
          <p:spPr>
            <a:xfrm>
              <a:off x="349571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37" name="直線接點 36"/>
          <p:cNvCxnSpPr/>
          <p:nvPr/>
        </p:nvCxnSpPr>
        <p:spPr>
          <a:xfrm>
            <a:off x="479600" y="1870622"/>
            <a:ext cx="11240947" cy="0"/>
          </a:xfrm>
          <a:prstGeom prst="line">
            <a:avLst/>
          </a:prstGeom>
          <a:ln w="1270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479600" y="8148637"/>
            <a:ext cx="11236314" cy="0"/>
          </a:xfrm>
          <a:prstGeom prst="line">
            <a:avLst/>
          </a:prstGeom>
          <a:ln w="1270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479600" y="14570744"/>
            <a:ext cx="11240947" cy="0"/>
          </a:xfrm>
          <a:prstGeom prst="line">
            <a:avLst/>
          </a:prstGeom>
          <a:ln w="1270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478632" y="12032860"/>
            <a:ext cx="2540636" cy="2000548"/>
            <a:chOff x="498130" y="12032860"/>
            <a:chExt cx="2521137" cy="2000548"/>
          </a:xfrm>
        </p:grpSpPr>
        <p:sp>
          <p:nvSpPr>
            <p:cNvPr id="3" name="文字方塊 2"/>
            <p:cNvSpPr txBox="1"/>
            <p:nvPr/>
          </p:nvSpPr>
          <p:spPr>
            <a:xfrm>
              <a:off x="498130" y="12032860"/>
              <a:ext cx="2521137" cy="2000548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NEWS!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There are new things here!</a:t>
              </a:r>
              <a:endParaRPr lang="en-US" altLang="zh-TW" dirty="0"/>
            </a:p>
          </p:txBody>
        </p:sp>
        <p:cxnSp>
          <p:nvCxnSpPr>
            <p:cNvPr id="8" name="直線接點 7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667"/>
          <a:stretch/>
        </p:blipFill>
        <p:spPr>
          <a:xfrm>
            <a:off x="478799" y="1870622"/>
            <a:ext cx="11237578" cy="62194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0" y="315698"/>
            <a:ext cx="2876032" cy="1215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5" name="文字方塊 74"/>
          <p:cNvSpPr txBox="1"/>
          <p:nvPr/>
        </p:nvSpPr>
        <p:spPr>
          <a:xfrm>
            <a:off x="6884724" y="977208"/>
            <a:ext cx="1932728" cy="553998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HOME</a:t>
            </a:r>
            <a:endParaRPr lang="zh-TW" altLang="en-US" sz="3000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9153816" y="977208"/>
            <a:ext cx="1932728" cy="553998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ABOUT </a:t>
            </a:r>
            <a:endParaRPr lang="zh-TW" altLang="en-US" sz="3000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16" y="169563"/>
            <a:ext cx="630000" cy="630000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180" y="169563"/>
            <a:ext cx="630000" cy="630000"/>
          </a:xfrm>
          <a:prstGeom prst="rect">
            <a:avLst/>
          </a:prstGeom>
        </p:spPr>
      </p:pic>
      <p:grpSp>
        <p:nvGrpSpPr>
          <p:cNvPr id="157" name="群組 156"/>
          <p:cNvGrpSpPr/>
          <p:nvPr/>
        </p:nvGrpSpPr>
        <p:grpSpPr>
          <a:xfrm>
            <a:off x="9153186" y="12032860"/>
            <a:ext cx="2540636" cy="2000548"/>
            <a:chOff x="498130" y="12032860"/>
            <a:chExt cx="2521137" cy="2000548"/>
          </a:xfrm>
        </p:grpSpPr>
        <p:sp>
          <p:nvSpPr>
            <p:cNvPr id="158" name="文字方塊 157"/>
            <p:cNvSpPr txBox="1"/>
            <p:nvPr/>
          </p:nvSpPr>
          <p:spPr>
            <a:xfrm>
              <a:off x="498130" y="12032860"/>
              <a:ext cx="2521137" cy="2000548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NEWS!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There are new things here!</a:t>
              </a:r>
              <a:endParaRPr lang="en-US" altLang="zh-TW" dirty="0"/>
            </a:p>
          </p:txBody>
        </p:sp>
        <p:cxnSp>
          <p:nvCxnSpPr>
            <p:cNvPr id="159" name="直線接點 158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群組 165"/>
          <p:cNvGrpSpPr/>
          <p:nvPr/>
        </p:nvGrpSpPr>
        <p:grpSpPr>
          <a:xfrm>
            <a:off x="6261668" y="12032860"/>
            <a:ext cx="2540636" cy="2000548"/>
            <a:chOff x="498130" y="12032860"/>
            <a:chExt cx="2521137" cy="2000548"/>
          </a:xfrm>
        </p:grpSpPr>
        <p:sp>
          <p:nvSpPr>
            <p:cNvPr id="167" name="文字方塊 166"/>
            <p:cNvSpPr txBox="1"/>
            <p:nvPr/>
          </p:nvSpPr>
          <p:spPr>
            <a:xfrm>
              <a:off x="498130" y="12032860"/>
              <a:ext cx="2521137" cy="2000548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NEWS!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There are new things here!</a:t>
              </a:r>
              <a:endParaRPr lang="en-US" altLang="zh-TW" dirty="0"/>
            </a:p>
          </p:txBody>
        </p:sp>
        <p:cxnSp>
          <p:nvCxnSpPr>
            <p:cNvPr id="168" name="直線接點 167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群組 168"/>
          <p:cNvGrpSpPr/>
          <p:nvPr/>
        </p:nvGrpSpPr>
        <p:grpSpPr>
          <a:xfrm>
            <a:off x="3348586" y="12032860"/>
            <a:ext cx="2562200" cy="2000548"/>
            <a:chOff x="498130" y="12032860"/>
            <a:chExt cx="2521137" cy="2000548"/>
          </a:xfrm>
        </p:grpSpPr>
        <p:sp>
          <p:nvSpPr>
            <p:cNvPr id="170" name="文字方塊 169"/>
            <p:cNvSpPr txBox="1"/>
            <p:nvPr/>
          </p:nvSpPr>
          <p:spPr>
            <a:xfrm>
              <a:off x="498130" y="12032860"/>
              <a:ext cx="2521137" cy="2000548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NEWS!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There are new things here!</a:t>
              </a:r>
              <a:endParaRPr lang="en-US" altLang="zh-TW" dirty="0"/>
            </a:p>
          </p:txBody>
        </p:sp>
        <p:cxnSp>
          <p:nvCxnSpPr>
            <p:cNvPr id="171" name="直線接點 170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圖片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87" y="8647661"/>
            <a:ext cx="2556000" cy="2879713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8" name="圖片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0" y="8654357"/>
            <a:ext cx="2539038" cy="2866503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60" name="圖片 59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98" y="8654359"/>
            <a:ext cx="2556000" cy="28800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61" name="圖片 60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47" y="8640860"/>
            <a:ext cx="2556000" cy="28800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74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34</Words>
  <Application>Microsoft Office PowerPoint</Application>
  <PresentationFormat>自訂</PresentationFormat>
  <Paragraphs>14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25</cp:revision>
  <dcterms:created xsi:type="dcterms:W3CDTF">2016-03-23T05:44:48Z</dcterms:created>
  <dcterms:modified xsi:type="dcterms:W3CDTF">2016-03-26T05:15:16Z</dcterms:modified>
</cp:coreProperties>
</file>