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0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7E7E7E"/>
    <a:srgbClr val="DCDCDC"/>
    <a:srgbClr val="C8C8C8"/>
    <a:srgbClr val="DEDEDE"/>
    <a:srgbClr val="232323"/>
    <a:srgbClr val="7F7F7F"/>
    <a:srgbClr val="FAF2DF"/>
    <a:srgbClr val="1B5B90"/>
    <a:srgbClr val="399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/>
    <p:restoredTop sz="96271"/>
  </p:normalViewPr>
  <p:slideViewPr>
    <p:cSldViewPr snapToGrid="0" snapToObjects="1">
      <p:cViewPr varScale="1">
        <p:scale>
          <a:sx n="72" d="100"/>
          <a:sy n="72" d="100"/>
        </p:scale>
        <p:origin x="-63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2016/3/29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667"/>
          <a:stretch/>
        </p:blipFill>
        <p:spPr>
          <a:xfrm>
            <a:off x="-39758" y="0"/>
            <a:ext cx="12391434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1987" y="4118033"/>
            <a:ext cx="4152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Chess  Web  Design</a:t>
            </a:r>
            <a:endParaRPr lang="zh-TW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8946" y="58062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李修豪</a:t>
            </a:r>
            <a:endParaRPr lang="zh-TW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42" y="1974573"/>
            <a:ext cx="3779791" cy="159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58732" y="4093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5382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524267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形象圖片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212297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新的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商品資訊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32308" y="437894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491875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58604" y="74034"/>
            <a:ext cx="255220" cy="255220"/>
            <a:chOff x="5401577" y="2754198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699042" y="2389289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54262" y="2350251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7E7E7E">
                <a:tint val="45000"/>
                <a:satMod val="400000"/>
              </a:srgbClr>
            </a:duotone>
          </a:blip>
          <a:srcRect l="19700" r="60596"/>
          <a:stretch/>
        </p:blipFill>
        <p:spPr>
          <a:xfrm rot="16200000">
            <a:off x="8762546" y="789575"/>
            <a:ext cx="596348" cy="54321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667284" y="917714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R:126, G:126, B:126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4858" y="1632191"/>
            <a:ext cx="3280535" cy="105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灰色屬於中性色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，常代表平穩和謙遜。由於西洋棋是黑白色相間，灰色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較不會那麼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突出，灰白色也不會那麼閃亮，奪去黑白雙色的光彩。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6492257" y="3786424"/>
            <a:ext cx="2272976" cy="1700412"/>
            <a:chOff x="6675392" y="4421352"/>
            <a:chExt cx="2272976" cy="1700412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READ MORE</a:t>
              </a:r>
              <a:endParaRPr lang="zh-TW" altLang="en-US" sz="12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07079" y="5153136"/>
              <a:ext cx="82086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Normal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69333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Hover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83619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Pressed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READ MORE</a:t>
              </a:r>
              <a:endParaRPr lang="zh-TW" altLang="en-US" sz="1200" b="1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6255809" y="2949567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</a:p>
        </p:txBody>
      </p:sp>
      <p:sp>
        <p:nvSpPr>
          <p:cNvPr id="24" name="矩形 23"/>
          <p:cNvSpPr/>
          <p:nvPr/>
        </p:nvSpPr>
        <p:spPr>
          <a:xfrm>
            <a:off x="10302942" y="4953746"/>
            <a:ext cx="1663769" cy="12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LOGO:</a:t>
            </a:r>
          </a:p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的選擇讓網頁看起來不會太憂鬱，帶有一點喜感在其中。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74533" y="5896826"/>
            <a:ext cx="4192173" cy="815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ICON:</a:t>
            </a:r>
          </a:p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使用中空達到白色的效果，再用黑色的外框，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使得顏色上和網頁一致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5125" y="3825591"/>
            <a:ext cx="1741587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:</a:t>
            </a:r>
          </a:p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Segoe UI 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Black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，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Calibri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819313" y="2949567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945116" y="3864629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9941888" y="4992784"/>
            <a:ext cx="255220" cy="255220"/>
            <a:chOff x="5401577" y="275419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728538" y="5935864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61430" r="19138"/>
          <a:stretch/>
        </p:blipFill>
        <p:spPr>
          <a:xfrm rot="16200000">
            <a:off x="5690146" y="4308235"/>
            <a:ext cx="588112" cy="543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CDCDC">
                <a:tint val="45000"/>
                <a:satMod val="400000"/>
              </a:srgbClr>
            </a:duotone>
          </a:blip>
          <a:srcRect l="61430" r="19138"/>
          <a:stretch/>
        </p:blipFill>
        <p:spPr>
          <a:xfrm rot="16200000">
            <a:off x="5690146" y="3720123"/>
            <a:ext cx="588112" cy="543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711707" y="4879580"/>
            <a:ext cx="544102" cy="587393"/>
          </a:xfrm>
          <a:prstGeom prst="rect">
            <a:avLst/>
          </a:prstGeom>
          <a:solidFill>
            <a:srgbClr val="323232"/>
          </a:solidFill>
          <a:ln w="9525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AutoShape 2" descr="「灰色 圖片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67" y="763008"/>
            <a:ext cx="2962275" cy="154305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20" y="6397049"/>
            <a:ext cx="315000" cy="31500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57" y="6378022"/>
            <a:ext cx="353054" cy="3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10969</TotalTime>
  <Words>129</Words>
  <Application>Microsoft Office PowerPoint</Application>
  <PresentationFormat>自訂</PresentationFormat>
  <Paragraphs>34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1_Default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Firsthaze</cp:lastModifiedBy>
  <cp:revision>276</cp:revision>
  <cp:lastPrinted>2016-03-22T12:36:26Z</cp:lastPrinted>
  <dcterms:created xsi:type="dcterms:W3CDTF">2016-02-29T10:35:09Z</dcterms:created>
  <dcterms:modified xsi:type="dcterms:W3CDTF">2016-03-29T13:24:42Z</dcterms:modified>
</cp:coreProperties>
</file>