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2106" y="-7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478631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6" name="矩形 5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4282" y="313160"/>
            <a:ext cx="2877001" cy="1216800"/>
            <a:chOff x="-7223893" y="2329384"/>
            <a:chExt cx="4897115" cy="3118322"/>
          </a:xfrm>
        </p:grpSpPr>
        <p:sp>
          <p:nvSpPr>
            <p:cNvPr id="31" name="矩形 30"/>
            <p:cNvSpPr/>
            <p:nvPr/>
          </p:nvSpPr>
          <p:spPr>
            <a:xfrm>
              <a:off x="-7223893" y="2329384"/>
              <a:ext cx="4896544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7223893" y="2329384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-7223322" y="2351362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接點 36"/>
          <p:cNvCxnSpPr/>
          <p:nvPr/>
        </p:nvCxnSpPr>
        <p:spPr>
          <a:xfrm flipV="1">
            <a:off x="476298" y="1870622"/>
            <a:ext cx="11240246" cy="4354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76298" y="8090024"/>
            <a:ext cx="11240246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476298" y="1914163"/>
            <a:ext cx="11237913" cy="6134184"/>
            <a:chOff x="-7223893" y="2329384"/>
            <a:chExt cx="4897115" cy="3118322"/>
          </a:xfrm>
        </p:grpSpPr>
        <p:sp>
          <p:nvSpPr>
            <p:cNvPr id="40" name="矩形 39"/>
            <p:cNvSpPr/>
            <p:nvPr/>
          </p:nvSpPr>
          <p:spPr>
            <a:xfrm>
              <a:off x="-7223893" y="2329384"/>
              <a:ext cx="4896544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7223893" y="2329384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-7223322" y="2351362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接點 70"/>
          <p:cNvCxnSpPr/>
          <p:nvPr/>
        </p:nvCxnSpPr>
        <p:spPr>
          <a:xfrm>
            <a:off x="476298" y="14570744"/>
            <a:ext cx="11176786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884724" y="982896"/>
            <a:ext cx="1933200" cy="55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8" name="群組 117"/>
          <p:cNvGrpSpPr/>
          <p:nvPr/>
        </p:nvGrpSpPr>
        <p:grpSpPr>
          <a:xfrm>
            <a:off x="10120416" y="169200"/>
            <a:ext cx="630000" cy="630000"/>
            <a:chOff x="-7223893" y="2329384"/>
            <a:chExt cx="4897115" cy="3118322"/>
          </a:xfrm>
        </p:grpSpPr>
        <p:sp>
          <p:nvSpPr>
            <p:cNvPr id="119" name="矩形 118"/>
            <p:cNvSpPr/>
            <p:nvPr/>
          </p:nvSpPr>
          <p:spPr>
            <a:xfrm>
              <a:off x="-7223893" y="2329384"/>
              <a:ext cx="4896544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-7223893" y="2329384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>
              <a:off x="-7223322" y="2351362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/>
          <p:cNvSpPr/>
          <p:nvPr/>
        </p:nvSpPr>
        <p:spPr>
          <a:xfrm>
            <a:off x="9153816" y="982896"/>
            <a:ext cx="1933200" cy="55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9153816" y="169200"/>
            <a:ext cx="630000" cy="630000"/>
            <a:chOff x="-7223893" y="2329384"/>
            <a:chExt cx="4897115" cy="3118322"/>
          </a:xfrm>
        </p:grpSpPr>
        <p:sp>
          <p:nvSpPr>
            <p:cNvPr id="79" name="矩形 78"/>
            <p:cNvSpPr/>
            <p:nvPr/>
          </p:nvSpPr>
          <p:spPr>
            <a:xfrm>
              <a:off x="-7223893" y="2329384"/>
              <a:ext cx="4896544" cy="3096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-7223893" y="2329384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flipH="1">
              <a:off x="-7223322" y="2351362"/>
              <a:ext cx="4896544" cy="309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480963" y="8623064"/>
            <a:ext cx="2530800" cy="5198144"/>
            <a:chOff x="480963" y="8623064"/>
            <a:chExt cx="2530800" cy="5198144"/>
          </a:xfrm>
        </p:grpSpPr>
        <p:grpSp>
          <p:nvGrpSpPr>
            <p:cNvPr id="108" name="群組 107"/>
            <p:cNvGrpSpPr/>
            <p:nvPr/>
          </p:nvGrpSpPr>
          <p:grpSpPr>
            <a:xfrm>
              <a:off x="480963" y="8623064"/>
              <a:ext cx="2530800" cy="2880000"/>
              <a:chOff x="-7223893" y="2329384"/>
              <a:chExt cx="4897115" cy="311832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-7223893" y="2329384"/>
                <a:ext cx="4896544" cy="3096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>
                <a:off x="-7223893" y="2329384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 flipH="1">
                <a:off x="-7223322" y="2351362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群組 1"/>
            <p:cNvGrpSpPr/>
            <p:nvPr/>
          </p:nvGrpSpPr>
          <p:grpSpPr>
            <a:xfrm>
              <a:off x="481243" y="12036104"/>
              <a:ext cx="2520000" cy="1785104"/>
              <a:chOff x="481243" y="12036104"/>
              <a:chExt cx="2520000" cy="1785104"/>
            </a:xfrm>
          </p:grpSpPr>
          <p:sp>
            <p:nvSpPr>
              <p:cNvPr id="110" name="文字方塊 109"/>
              <p:cNvSpPr txBox="1"/>
              <p:nvPr/>
            </p:nvSpPr>
            <p:spPr>
              <a:xfrm>
                <a:off x="481243" y="12036104"/>
                <a:ext cx="2520000" cy="17851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NEWS!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There are new things here!</a:t>
                </a:r>
              </a:p>
              <a:p>
                <a:endParaRPr lang="zh-TW" altLang="en-US" sz="1400" dirty="0"/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 flipV="1">
                <a:off x="643486" y="12603856"/>
                <a:ext cx="2206047" cy="5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群組 116"/>
          <p:cNvGrpSpPr/>
          <p:nvPr/>
        </p:nvGrpSpPr>
        <p:grpSpPr>
          <a:xfrm>
            <a:off x="3361403" y="8643362"/>
            <a:ext cx="2530800" cy="5198144"/>
            <a:chOff x="480963" y="8623064"/>
            <a:chExt cx="2530800" cy="5198144"/>
          </a:xfrm>
        </p:grpSpPr>
        <p:grpSp>
          <p:nvGrpSpPr>
            <p:cNvPr id="130" name="群組 129"/>
            <p:cNvGrpSpPr/>
            <p:nvPr/>
          </p:nvGrpSpPr>
          <p:grpSpPr>
            <a:xfrm>
              <a:off x="480963" y="8623064"/>
              <a:ext cx="2530800" cy="2880000"/>
              <a:chOff x="-7223893" y="2329384"/>
              <a:chExt cx="4897115" cy="311832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-7223893" y="2329384"/>
                <a:ext cx="4896544" cy="3096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5" name="直線接點 134"/>
              <p:cNvCxnSpPr/>
              <p:nvPr/>
            </p:nvCxnSpPr>
            <p:spPr>
              <a:xfrm>
                <a:off x="-7223893" y="2329384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flipH="1">
                <a:off x="-7223322" y="2351362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/>
            <p:cNvGrpSpPr/>
            <p:nvPr/>
          </p:nvGrpSpPr>
          <p:grpSpPr>
            <a:xfrm>
              <a:off x="481243" y="12036104"/>
              <a:ext cx="2520000" cy="1785104"/>
              <a:chOff x="481243" y="12036104"/>
              <a:chExt cx="2520000" cy="1785104"/>
            </a:xfrm>
          </p:grpSpPr>
          <p:sp>
            <p:nvSpPr>
              <p:cNvPr id="132" name="文字方塊 131"/>
              <p:cNvSpPr txBox="1"/>
              <p:nvPr/>
            </p:nvSpPr>
            <p:spPr>
              <a:xfrm>
                <a:off x="481243" y="12036104"/>
                <a:ext cx="2520000" cy="17851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NEWS!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There are new things here!</a:t>
                </a:r>
              </a:p>
              <a:p>
                <a:endParaRPr lang="zh-TW" altLang="en-US" sz="1400" dirty="0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 flipV="1">
                <a:off x="643486" y="12603856"/>
                <a:ext cx="2206047" cy="5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群組 136"/>
          <p:cNvGrpSpPr/>
          <p:nvPr/>
        </p:nvGrpSpPr>
        <p:grpSpPr>
          <a:xfrm>
            <a:off x="9122284" y="8623064"/>
            <a:ext cx="2530800" cy="5198144"/>
            <a:chOff x="480963" y="8623064"/>
            <a:chExt cx="2530800" cy="5198144"/>
          </a:xfrm>
        </p:grpSpPr>
        <p:grpSp>
          <p:nvGrpSpPr>
            <p:cNvPr id="138" name="群組 137"/>
            <p:cNvGrpSpPr/>
            <p:nvPr/>
          </p:nvGrpSpPr>
          <p:grpSpPr>
            <a:xfrm>
              <a:off x="480963" y="8623064"/>
              <a:ext cx="2530800" cy="2880000"/>
              <a:chOff x="-7223893" y="2329384"/>
              <a:chExt cx="4897115" cy="3118322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-7223893" y="2329384"/>
                <a:ext cx="4896544" cy="3096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3" name="直線接點 142"/>
              <p:cNvCxnSpPr/>
              <p:nvPr/>
            </p:nvCxnSpPr>
            <p:spPr>
              <a:xfrm>
                <a:off x="-7223893" y="2329384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/>
              <p:cNvCxnSpPr/>
              <p:nvPr/>
            </p:nvCxnSpPr>
            <p:spPr>
              <a:xfrm flipH="1">
                <a:off x="-7223322" y="2351362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/>
            <p:cNvGrpSpPr/>
            <p:nvPr/>
          </p:nvGrpSpPr>
          <p:grpSpPr>
            <a:xfrm>
              <a:off x="481243" y="12036104"/>
              <a:ext cx="2520000" cy="1785104"/>
              <a:chOff x="481243" y="12036104"/>
              <a:chExt cx="2520000" cy="1785104"/>
            </a:xfrm>
          </p:grpSpPr>
          <p:sp>
            <p:nvSpPr>
              <p:cNvPr id="140" name="文字方塊 139"/>
              <p:cNvSpPr txBox="1"/>
              <p:nvPr/>
            </p:nvSpPr>
            <p:spPr>
              <a:xfrm>
                <a:off x="481243" y="12036104"/>
                <a:ext cx="2520000" cy="17851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NEWS!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There are new things here!</a:t>
                </a:r>
              </a:p>
              <a:p>
                <a:endParaRPr lang="zh-TW" altLang="en-US" sz="1400" dirty="0"/>
              </a:p>
            </p:txBody>
          </p:sp>
          <p:cxnSp>
            <p:nvCxnSpPr>
              <p:cNvPr id="141" name="直線接點 140"/>
              <p:cNvCxnSpPr/>
              <p:nvPr/>
            </p:nvCxnSpPr>
            <p:spPr>
              <a:xfrm flipV="1">
                <a:off x="643486" y="12603856"/>
                <a:ext cx="2206047" cy="5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群組 144"/>
          <p:cNvGrpSpPr/>
          <p:nvPr/>
        </p:nvGrpSpPr>
        <p:grpSpPr>
          <a:xfrm>
            <a:off x="6241843" y="8623064"/>
            <a:ext cx="2530800" cy="5198144"/>
            <a:chOff x="480963" y="8623064"/>
            <a:chExt cx="2530800" cy="5198144"/>
          </a:xfrm>
        </p:grpSpPr>
        <p:grpSp>
          <p:nvGrpSpPr>
            <p:cNvPr id="146" name="群組 145"/>
            <p:cNvGrpSpPr/>
            <p:nvPr/>
          </p:nvGrpSpPr>
          <p:grpSpPr>
            <a:xfrm>
              <a:off x="480963" y="8623064"/>
              <a:ext cx="2530800" cy="2880000"/>
              <a:chOff x="-7223893" y="2329384"/>
              <a:chExt cx="4897115" cy="3118322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-7223893" y="2329384"/>
                <a:ext cx="4896544" cy="3096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1" name="直線接點 150"/>
              <p:cNvCxnSpPr/>
              <p:nvPr/>
            </p:nvCxnSpPr>
            <p:spPr>
              <a:xfrm>
                <a:off x="-7223893" y="2329384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/>
              <p:nvPr/>
            </p:nvCxnSpPr>
            <p:spPr>
              <a:xfrm flipH="1">
                <a:off x="-7223322" y="2351362"/>
                <a:ext cx="4896544" cy="309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群組 146"/>
            <p:cNvGrpSpPr/>
            <p:nvPr/>
          </p:nvGrpSpPr>
          <p:grpSpPr>
            <a:xfrm>
              <a:off x="481243" y="12036104"/>
              <a:ext cx="2520000" cy="1785104"/>
              <a:chOff x="481243" y="12036104"/>
              <a:chExt cx="2520000" cy="1785104"/>
            </a:xfrm>
          </p:grpSpPr>
          <p:sp>
            <p:nvSpPr>
              <p:cNvPr id="148" name="文字方塊 147"/>
              <p:cNvSpPr txBox="1"/>
              <p:nvPr/>
            </p:nvSpPr>
            <p:spPr>
              <a:xfrm>
                <a:off x="481243" y="12036104"/>
                <a:ext cx="2520000" cy="17851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NEWS!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There are new things here!</a:t>
                </a:r>
              </a:p>
              <a:p>
                <a:endParaRPr lang="zh-TW" altLang="en-US" sz="1400" dirty="0"/>
              </a:p>
            </p:txBody>
          </p:sp>
          <p:cxnSp>
            <p:nvCxnSpPr>
              <p:cNvPr id="149" name="直線接點 148"/>
              <p:cNvCxnSpPr/>
              <p:nvPr/>
            </p:nvCxnSpPr>
            <p:spPr>
              <a:xfrm flipV="1">
                <a:off x="643486" y="12603856"/>
                <a:ext cx="2206047" cy="5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74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14</cp:revision>
  <dcterms:created xsi:type="dcterms:W3CDTF">2016-03-23T05:44:48Z</dcterms:created>
  <dcterms:modified xsi:type="dcterms:W3CDTF">2016-03-26T05:14:33Z</dcterms:modified>
</cp:coreProperties>
</file>