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7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2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F438-2774-4512-B088-8B00D7B0AF4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C266-33F1-4E31-B166-D5ED7C6DE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Support Vector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09"/>
            <a:ext cx="10515600" cy="484139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is means, machine learning </a:t>
            </a:r>
            <a:r>
              <a:rPr lang="en-US" dirty="0" smtClean="0"/>
              <a:t>is </a:t>
            </a:r>
            <a:r>
              <a:rPr lang="en-US" dirty="0"/>
              <a:t>about the construction and study of systems that can learn from data. This is very different </a:t>
            </a:r>
            <a:r>
              <a:rPr lang="en-US" dirty="0" smtClean="0"/>
              <a:t>than traditional </a:t>
            </a:r>
            <a:r>
              <a:rPr lang="en-US" dirty="0"/>
              <a:t>computer programming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8" y="1450375"/>
            <a:ext cx="10207718" cy="388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Machine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0" y="1470769"/>
            <a:ext cx="4150489" cy="3570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70" y="1627031"/>
            <a:ext cx="4410945" cy="37320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9775" y="4972291"/>
            <a:ext cx="5384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Supervised learning </a:t>
            </a:r>
            <a:r>
              <a:rPr lang="en-US" dirty="0"/>
              <a:t>is one of the methods associated with machine learning which involves allocating labeled data so that a certain pattern or function can be deduced from that data.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560" y="5309886"/>
            <a:ext cx="5637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Unsupervised </a:t>
            </a:r>
            <a:r>
              <a:rPr lang="en-US" b="1" dirty="0"/>
              <a:t>learning </a:t>
            </a:r>
            <a:r>
              <a:rPr lang="en-US" dirty="0" smtClean="0"/>
              <a:t>is </a:t>
            </a:r>
            <a:r>
              <a:rPr lang="en-US" dirty="0"/>
              <a:t>the second method of machine learning algorithm where inferences are drawn from unlabeled input data.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41" y="2017612"/>
            <a:ext cx="1561892" cy="597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976" y="2930497"/>
            <a:ext cx="2514450" cy="8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09"/>
            <a:ext cx="10515600" cy="484139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0757" y="1554677"/>
            <a:ext cx="143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Classification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5" y="1831410"/>
            <a:ext cx="10460871" cy="42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4009"/>
            <a:ext cx="10515600" cy="4841393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0757" y="1554677"/>
            <a:ext cx="1215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Regression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26" y="2880240"/>
            <a:ext cx="3933133" cy="3528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1100"/>
          <a:stretch/>
        </p:blipFill>
        <p:spPr>
          <a:xfrm>
            <a:off x="6600506" y="2592208"/>
            <a:ext cx="3886299" cy="3558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8893" y="1800245"/>
            <a:ext cx="3174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Vs Non-Linear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52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104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</vt:lpstr>
      <vt:lpstr>What is Machine Learning</vt:lpstr>
      <vt:lpstr>Field of Machine Learning</vt:lpstr>
      <vt:lpstr>Support Vector Machine:</vt:lpstr>
      <vt:lpstr>Support Vector Machine: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13</cp:revision>
  <dcterms:created xsi:type="dcterms:W3CDTF">2019-02-27T08:27:54Z</dcterms:created>
  <dcterms:modified xsi:type="dcterms:W3CDTF">2019-03-01T10:50:17Z</dcterms:modified>
</cp:coreProperties>
</file>