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5" autoAdjust="0"/>
    <p:restoredTop sz="94660"/>
  </p:normalViewPr>
  <p:slideViewPr>
    <p:cSldViewPr>
      <p:cViewPr varScale="1">
        <p:scale>
          <a:sx n="67" d="100"/>
          <a:sy n="67" d="100"/>
        </p:scale>
        <p:origin x="8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of Forest Canopy Index Using Support Vector Machine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00650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Sahid Hudjimartsu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37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Machine: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933133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8367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Linear Vs Non-Linear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716016" y="1916832"/>
            <a:ext cx="3886299" cy="355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7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300 Sample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Feature Selection using </a:t>
            </a:r>
            <a:r>
              <a:rPr lang="en-US" sz="2400" dirty="0" err="1" smtClean="0"/>
              <a:t>Boruta</a:t>
            </a:r>
            <a:r>
              <a:rPr lang="en-US" sz="2400" dirty="0" smtClean="0"/>
              <a:t>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cross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410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 Selection using </a:t>
            </a:r>
            <a:r>
              <a:rPr lang="en-US" b="1" dirty="0" err="1"/>
              <a:t>Boruta</a:t>
            </a:r>
            <a:r>
              <a:rPr lang="en-US" b="1" dirty="0"/>
              <a:t>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624736" cy="48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</a:t>
            </a:r>
            <a:r>
              <a:rPr lang="en-US" dirty="0" smtClean="0"/>
              <a:t>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103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sahid hudjimartsu</cp:lastModifiedBy>
  <cp:revision>217</cp:revision>
  <dcterms:created xsi:type="dcterms:W3CDTF">2017-05-23T10:30:05Z</dcterms:created>
  <dcterms:modified xsi:type="dcterms:W3CDTF">2018-11-08T03:09:57Z</dcterms:modified>
</cp:coreProperties>
</file>