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d hudjimartsu" initials="sh" lastIdx="2" clrIdx="0">
    <p:extLst>
      <p:ext uri="{19B8F6BF-5375-455C-9EA6-DF929625EA0E}">
        <p15:presenceInfo xmlns:p15="http://schemas.microsoft.com/office/powerpoint/2012/main" userId="0f380990e5f22f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506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5" autoAdjust="0"/>
    <p:restoredTop sz="94660"/>
  </p:normalViewPr>
  <p:slideViewPr>
    <p:cSldViewPr>
      <p:cViewPr varScale="1">
        <p:scale>
          <a:sx n="61" d="100"/>
          <a:sy n="61" d="100"/>
        </p:scale>
        <p:origin x="105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B471-B93B-45E3-B23A-C8EFA6773073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216A-CBD0-4CA8-A0FB-157F78CA79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805264"/>
            <a:ext cx="9144000" cy="10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X:\Marketing v2\Forests 2020\Media Pack\Forests 2020 PPT Title Slic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852397" cy="68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 b="1" dirty="0" smtClean="0"/>
              <a:t>Forests 2020 </a:t>
            </a:r>
            <a:r>
              <a:rPr lang="en-GB" dirty="0" smtClean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X:\Marketing v2\Forests 2020\Media Pack\Forests 2020 PPT Bar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976"/>
            <a:ext cx="9144000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:\Marketing v2\Forests 2020\Media Pack\Logos\Forests2020_White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04" y="6043367"/>
            <a:ext cx="2527387" cy="7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96752"/>
            <a:ext cx="612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Forests 2020: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of Forest Canopy Index Using Support Vector Machine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300650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Sahid Hudjimartsu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X:\Marketing v2\Forests 2020\Media Pack\Logos\Forest2020_Colou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21288"/>
            <a:ext cx="2451286" cy="7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472608" cy="850106"/>
          </a:xfrm>
        </p:spPr>
        <p:txBody>
          <a:bodyPr/>
          <a:lstStyle/>
          <a:p>
            <a:r>
              <a:rPr lang="en-US" dirty="0" smtClean="0"/>
              <a:t>Prediction Map of FRCI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b="7112"/>
          <a:stretch/>
        </p:blipFill>
        <p:spPr>
          <a:xfrm>
            <a:off x="683568" y="1268760"/>
            <a:ext cx="6696744" cy="43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137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Support Vector Machine: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Classification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933133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83671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Linear Vs Non-Linear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100"/>
          <a:stretch/>
        </p:blipFill>
        <p:spPr>
          <a:xfrm>
            <a:off x="4716016" y="1916832"/>
            <a:ext cx="3886299" cy="355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077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Regression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FRCI on Agroforestry (</a:t>
            </a:r>
            <a:r>
              <a:rPr lang="en-US" dirty="0" err="1" smtClean="0"/>
              <a:t>Cidanau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FRCI calculated using LiDAR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300 Sample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Divide Data (Training and testing data</a:t>
            </a:r>
            <a:r>
              <a:rPr lang="en-US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/>
              <a:t>Normalisasi</a:t>
            </a:r>
            <a:r>
              <a:rPr lang="en-US" sz="2400" dirty="0" smtClean="0"/>
              <a:t> Data (Feature Scaling)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K-fold cross validation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SVR (Support Vector Regression)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509" y="332656"/>
            <a:ext cx="378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Normalisasi</a:t>
            </a:r>
            <a:r>
              <a:rPr lang="en-US" b="1" dirty="0" smtClean="0"/>
              <a:t> Data with </a:t>
            </a:r>
            <a:r>
              <a:rPr lang="en-US" b="1" dirty="0" err="1" smtClean="0"/>
              <a:t>StandardScaler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-36511" y="5589240"/>
            <a:ext cx="893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scikit-learn.org/stable/modules/generated/sklearn.preprocessing.StandardScaler.html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93387"/>
            <a:ext cx="5525641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924944"/>
            <a:ext cx="5462660" cy="16561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6511" y="5332568"/>
            <a:ext cx="7796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http://benalexkeen.com/feature-scaling-with-scikit-learn/</a:t>
            </a:r>
          </a:p>
        </p:txBody>
      </p:sp>
    </p:spTree>
    <p:extLst>
      <p:ext uri="{BB962C8B-B14F-4D97-AF65-F5344CB8AC3E}">
        <p14:creationId xmlns:p14="http://schemas.microsoft.com/office/powerpoint/2010/main" val="3888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294"/>
            <a:ext cx="9144000" cy="4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441453" cy="3516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-10110" y="2192848"/>
            <a:ext cx="4520076" cy="3240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05273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Model</a:t>
            </a:r>
          </a:p>
          <a:p>
            <a:r>
              <a:rPr lang="en-US" dirty="0" smtClean="0"/>
              <a:t>RMSE : 0.008028042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7818" y="14516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FRCI VS Band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74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536504" cy="359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505234" cy="3566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077" y="1255393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RMSE :0.00645505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077" y="1255393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/>
              <a:t>RMSE :0.1188936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7" y="2169806"/>
            <a:ext cx="6057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4546</TotalTime>
  <Words>115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FRCI on Agroforestry (Cidanau)</vt:lpstr>
      <vt:lpstr>PowerPoint Presentation</vt:lpstr>
      <vt:lpstr>K-Fold Cross Validation</vt:lpstr>
      <vt:lpstr>Prediction Model…[1]</vt:lpstr>
      <vt:lpstr>Prediction Model…[2]</vt:lpstr>
      <vt:lpstr>Prediction Model…[3]</vt:lpstr>
      <vt:lpstr>Prediction Map of FRCI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Paul</dc:creator>
  <cp:lastModifiedBy>user</cp:lastModifiedBy>
  <cp:revision>224</cp:revision>
  <dcterms:created xsi:type="dcterms:W3CDTF">2017-05-23T10:30:05Z</dcterms:created>
  <dcterms:modified xsi:type="dcterms:W3CDTF">2018-11-30T09:27:33Z</dcterms:modified>
</cp:coreProperties>
</file>