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57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5" autoAdjust="0"/>
    <p:restoredTop sz="94660"/>
  </p:normalViewPr>
  <p:slideViewPr>
    <p:cSldViewPr>
      <p:cViewPr varScale="1">
        <p:scale>
          <a:sx n="65" d="100"/>
          <a:sy n="65" d="100"/>
        </p:scale>
        <p:origin x="87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06/03/2019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Canopy cover estimation based on Support Vector Regression derived from LiDAR &amp; Landsat 8 OLI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4293096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Sahid Hudjimartsu,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Felliks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Tampinongkol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Yudi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Setiawan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Lilik Budi Prasetyo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Cover: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863AC3A-FE51-4A1C-BDA1-514AA9C8D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5" t="9544" r="24016" b="15294"/>
          <a:stretch/>
        </p:blipFill>
        <p:spPr>
          <a:xfrm>
            <a:off x="6202463" y="3169422"/>
            <a:ext cx="2751651" cy="27643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79403" y="1109063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Canopy </a:t>
            </a:r>
            <a:r>
              <a:rPr lang="en-US" sz="2400" dirty="0"/>
              <a:t>cover is defined as the percentage of an area occupied by the vertical projection of tree crowns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2629" y="3810381"/>
            <a:ext cx="0" cy="1944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5" t="37473" b="40044"/>
          <a:stretch/>
        </p:blipFill>
        <p:spPr>
          <a:xfrm>
            <a:off x="-11687" y="4581128"/>
            <a:ext cx="3771582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6" t="8820" r="9144"/>
          <a:stretch/>
        </p:blipFill>
        <p:spPr>
          <a:xfrm>
            <a:off x="55649" y="2658253"/>
            <a:ext cx="3636909" cy="309634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03848" y="4320716"/>
            <a:ext cx="0" cy="1412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233" y="4293096"/>
            <a:ext cx="0" cy="1296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71600" y="4522094"/>
            <a:ext cx="0" cy="1109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3906022"/>
            <a:ext cx="2526219" cy="12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 smtClean="0"/>
              <a:t>Indonesian Forests: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636" y="1700808"/>
            <a:ext cx="70156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Indonesia has many types </a:t>
            </a:r>
            <a:r>
              <a:rPr lang="en-US" sz="2800" b="1" dirty="0"/>
              <a:t>of forest </a:t>
            </a:r>
            <a:r>
              <a:rPr lang="en-US" sz="2800" b="1" dirty="0" smtClean="0"/>
              <a:t>ecosystem</a:t>
            </a:r>
          </a:p>
          <a:p>
            <a:r>
              <a:rPr lang="en-US" sz="2800" b="1" dirty="0" smtClean="0"/>
              <a:t>Ex: peat, swamp, mangrove, tropical rain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09636" y="314096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This will be a problem in the construction function for National </a:t>
            </a:r>
            <a:r>
              <a:rPr lang="en-US" sz="2400" b="1" dirty="0" smtClean="0"/>
              <a:t>scale </a:t>
            </a:r>
            <a:r>
              <a:rPr lang="en-US" sz="2400" b="1" dirty="0"/>
              <a:t>using a statistical method, due to many ecosystems and then will have many functions for each ecosystem</a:t>
            </a:r>
          </a:p>
        </p:txBody>
      </p:sp>
    </p:spTree>
    <p:extLst>
      <p:ext uri="{BB962C8B-B14F-4D97-AF65-F5344CB8AC3E}">
        <p14:creationId xmlns:p14="http://schemas.microsoft.com/office/powerpoint/2010/main" val="68009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6577510" cy="725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226" y="4509120"/>
            <a:ext cx="9108504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Machine learning is about the construction and study of systems that can learn from data. This is very different than traditional computer programming.</a:t>
            </a:r>
            <a:endParaRPr lang="en-US" sz="2400" dirty="0" smtClean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407518" cy="320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8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60" y="4698"/>
            <a:ext cx="6254080" cy="687611"/>
          </a:xfrm>
        </p:spPr>
        <p:txBody>
          <a:bodyPr/>
          <a:lstStyle/>
          <a:p>
            <a:r>
              <a:rPr lang="en-US" dirty="0" smtClean="0"/>
              <a:t>Field of Machine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15" r="2833"/>
          <a:stretch/>
        </p:blipFill>
        <p:spPr>
          <a:xfrm>
            <a:off x="64799" y="1263742"/>
            <a:ext cx="3816424" cy="3570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985"/>
          <a:stretch/>
        </p:blipFill>
        <p:spPr>
          <a:xfrm>
            <a:off x="4405700" y="1102706"/>
            <a:ext cx="4191048" cy="37320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3446" y="4786897"/>
            <a:ext cx="4451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Supervised learning </a:t>
            </a:r>
            <a:r>
              <a:rPr lang="en-US" dirty="0"/>
              <a:t>is one of the methods associated with machine learning which involves allocating labeled data so that a certain pattern or function can be deduced from that data.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1" y="4834711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Unsupervised </a:t>
            </a:r>
            <a:r>
              <a:rPr lang="en-US" b="1" dirty="0"/>
              <a:t>learning </a:t>
            </a:r>
            <a:r>
              <a:rPr lang="en-US" dirty="0" smtClean="0"/>
              <a:t>is </a:t>
            </a:r>
            <a:r>
              <a:rPr lang="en-US" dirty="0"/>
              <a:t>the second method of machine learning algorithm where inferences are drawn from unlabeled input data.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844824"/>
            <a:ext cx="1561892" cy="5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17" y="234523"/>
            <a:ext cx="10515600" cy="1325563"/>
          </a:xfrm>
        </p:spPr>
        <p:txBody>
          <a:bodyPr/>
          <a:lstStyle/>
          <a:p>
            <a:r>
              <a:rPr lang="en-US" b="1" dirty="0"/>
              <a:t>Support Vector Machine: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17" y="1793407"/>
            <a:ext cx="10515600" cy="48413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9974" y="1424075"/>
            <a:ext cx="14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89602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59" y="44448"/>
            <a:ext cx="6111317" cy="891899"/>
          </a:xfrm>
        </p:spPr>
        <p:txBody>
          <a:bodyPr/>
          <a:lstStyle/>
          <a:p>
            <a:r>
              <a:rPr lang="en-US" b="1" dirty="0"/>
              <a:t>Support Vector Machine: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924009"/>
            <a:ext cx="10515600" cy="433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0469" y="751681"/>
            <a:ext cx="1215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9" y="1739343"/>
            <a:ext cx="3933133" cy="3528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932040" y="1827799"/>
            <a:ext cx="3886299" cy="35587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1198731"/>
            <a:ext cx="3174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Vs Non-Linear </a:t>
            </a:r>
          </a:p>
        </p:txBody>
      </p:sp>
    </p:spTree>
    <p:extLst>
      <p:ext uri="{BB962C8B-B14F-4D97-AF65-F5344CB8AC3E}">
        <p14:creationId xmlns:p14="http://schemas.microsoft.com/office/powerpoint/2010/main" val="39246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Remove the outlier using DBSCAN Algorithm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580</a:t>
            </a:r>
            <a:r>
              <a:rPr lang="en-US" sz="2400" dirty="0" smtClean="0"/>
              <a:t> </a:t>
            </a:r>
            <a:r>
              <a:rPr lang="en-US" sz="2400" dirty="0" smtClean="0"/>
              <a:t>Sample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Feature Selection using </a:t>
            </a:r>
            <a:r>
              <a:rPr lang="en-US" sz="2400" dirty="0" err="1"/>
              <a:t>Boruta</a:t>
            </a:r>
            <a:r>
              <a:rPr lang="en-US" sz="2400" dirty="0"/>
              <a:t> </a:t>
            </a:r>
            <a:r>
              <a:rPr lang="en-US" sz="2400" dirty="0" smtClean="0"/>
              <a:t>Algorithm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</a:t>
            </a:r>
            <a:r>
              <a:rPr lang="en-US" sz="2400" dirty="0" smtClean="0"/>
              <a:t>cross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410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Feature Selection using </a:t>
            </a:r>
            <a:r>
              <a:rPr lang="en-US" b="1" dirty="0" err="1"/>
              <a:t>Boruta</a:t>
            </a:r>
            <a:r>
              <a:rPr lang="en-US" b="1" dirty="0"/>
              <a:t>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624736" cy="48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281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Canopy Cover:</vt:lpstr>
      <vt:lpstr>Indonesian Forests:</vt:lpstr>
      <vt:lpstr>PowerPoint Presentation</vt:lpstr>
      <vt:lpstr>Field of Machine Learning</vt:lpstr>
      <vt:lpstr>Support Vector Machine:</vt:lpstr>
      <vt:lpstr>Support Vector Machine: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sahid hudjimartsu</cp:lastModifiedBy>
  <cp:revision>240</cp:revision>
  <dcterms:created xsi:type="dcterms:W3CDTF">2017-05-23T10:30:05Z</dcterms:created>
  <dcterms:modified xsi:type="dcterms:W3CDTF">2019-03-06T05:59:21Z</dcterms:modified>
</cp:coreProperties>
</file>