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5.jpg" ContentType="image/unknown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14" r:id="rId7"/>
    <p:sldId id="315" r:id="rId8"/>
    <p:sldId id="282" r:id="rId9"/>
    <p:sldId id="317" r:id="rId10"/>
    <p:sldId id="318" r:id="rId11"/>
    <p:sldId id="320" r:id="rId12"/>
    <p:sldId id="321" r:id="rId13"/>
    <p:sldId id="322" r:id="rId14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0" d="100"/>
          <a:sy n="60" d="100"/>
        </p:scale>
        <p:origin x="96" y="92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агир Нурутдинов" userId="e09873903a67e53e" providerId="LiveId" clId="{CC63E50B-86BE-4C70-9E9D-8327C01DD5EE}"/>
    <pc:docChg chg="custSel addSld delSld modSld sldOrd">
      <pc:chgData name="Тагир Нурутдинов" userId="e09873903a67e53e" providerId="LiveId" clId="{CC63E50B-86BE-4C70-9E9D-8327C01DD5EE}" dt="2024-09-24T22:22:22.227" v="1475" actId="313"/>
      <pc:docMkLst>
        <pc:docMk/>
      </pc:docMkLst>
      <pc:sldChg chg="addSp delSp modSp mod ord">
        <pc:chgData name="Тагир Нурутдинов" userId="e09873903a67e53e" providerId="LiveId" clId="{CC63E50B-86BE-4C70-9E9D-8327C01DD5EE}" dt="2024-09-24T22:02:57.140" v="765" actId="20577"/>
        <pc:sldMkLst>
          <pc:docMk/>
          <pc:sldMk cId="685681062" sldId="282"/>
        </pc:sldMkLst>
        <pc:spChg chg="mod">
          <ac:chgData name="Тагир Нурутдинов" userId="e09873903a67e53e" providerId="LiveId" clId="{CC63E50B-86BE-4C70-9E9D-8327C01DD5EE}" dt="2024-09-24T21:53:31.670" v="514" actId="1076"/>
          <ac:spMkLst>
            <pc:docMk/>
            <pc:sldMk cId="685681062" sldId="282"/>
            <ac:spMk id="2" creationId="{FD5E8954-9BCB-7FD9-A210-38DC54382D45}"/>
          </ac:spMkLst>
        </pc:spChg>
        <pc:spChg chg="del mod">
          <ac:chgData name="Тагир Нурутдинов" userId="e09873903a67e53e" providerId="LiveId" clId="{CC63E50B-86BE-4C70-9E9D-8327C01DD5EE}" dt="2024-09-24T21:52:40.112" v="508" actId="21"/>
          <ac:spMkLst>
            <pc:docMk/>
            <pc:sldMk cId="685681062" sldId="282"/>
            <ac:spMk id="3" creationId="{75111C33-898C-4414-4665-5136EB6FC126}"/>
          </ac:spMkLst>
        </pc:spChg>
        <pc:spChg chg="add del mod">
          <ac:chgData name="Тагир Нурутдинов" userId="e09873903a67e53e" providerId="LiveId" clId="{CC63E50B-86BE-4C70-9E9D-8327C01DD5EE}" dt="2024-09-24T21:53:20.416" v="512" actId="21"/>
          <ac:spMkLst>
            <pc:docMk/>
            <pc:sldMk cId="685681062" sldId="282"/>
            <ac:spMk id="5" creationId="{848B6182-863A-21C7-0D65-F2B4E58B55BA}"/>
          </ac:spMkLst>
        </pc:spChg>
        <pc:spChg chg="add del mod">
          <ac:chgData name="Тагир Нурутдинов" userId="e09873903a67e53e" providerId="LiveId" clId="{CC63E50B-86BE-4C70-9E9D-8327C01DD5EE}" dt="2024-09-24T21:52:43.070" v="510" actId="478"/>
          <ac:spMkLst>
            <pc:docMk/>
            <pc:sldMk cId="685681062" sldId="282"/>
            <ac:spMk id="6" creationId="{75111C33-898C-4414-4665-5136EB6FC126}"/>
          </ac:spMkLst>
        </pc:spChg>
        <pc:spChg chg="add del">
          <ac:chgData name="Тагир Нурутдинов" userId="e09873903a67e53e" providerId="LiveId" clId="{CC63E50B-86BE-4C70-9E9D-8327C01DD5EE}" dt="2024-09-24T21:54:45.147" v="519" actId="478"/>
          <ac:spMkLst>
            <pc:docMk/>
            <pc:sldMk cId="685681062" sldId="282"/>
            <ac:spMk id="8" creationId="{A6A6868C-E8AA-3C88-9A58-8D37B3BD4F7C}"/>
          </ac:spMkLst>
        </pc:spChg>
        <pc:spChg chg="add del">
          <ac:chgData name="Тагир Нурутдинов" userId="e09873903a67e53e" providerId="LiveId" clId="{CC63E50B-86BE-4C70-9E9D-8327C01DD5EE}" dt="2024-09-24T21:55:30.832" v="521" actId="478"/>
          <ac:spMkLst>
            <pc:docMk/>
            <pc:sldMk cId="685681062" sldId="282"/>
            <ac:spMk id="9" creationId="{1217B867-C7F6-B878-AF76-8F0D0B6CF70C}"/>
          </ac:spMkLst>
        </pc:spChg>
        <pc:spChg chg="add mod">
          <ac:chgData name="Тагир Нурутдинов" userId="e09873903a67e53e" providerId="LiveId" clId="{CC63E50B-86BE-4C70-9E9D-8327C01DD5EE}" dt="2024-09-24T22:02:57.140" v="765" actId="20577"/>
          <ac:spMkLst>
            <pc:docMk/>
            <pc:sldMk cId="685681062" sldId="282"/>
            <ac:spMk id="13" creationId="{47028997-7F6C-0B64-AAFE-A4F9EF8E0AB8}"/>
          </ac:spMkLst>
        </pc:spChg>
        <pc:graphicFrameChg chg="add del mod">
          <ac:chgData name="Тагир Нурутдинов" userId="e09873903a67e53e" providerId="LiveId" clId="{CC63E50B-86BE-4C70-9E9D-8327C01DD5EE}" dt="2024-09-24T21:56:31.471" v="526" actId="478"/>
          <ac:graphicFrameMkLst>
            <pc:docMk/>
            <pc:sldMk cId="685681062" sldId="282"/>
            <ac:graphicFrameMk id="10" creationId="{36252F27-98A2-CF68-7662-7EA7048113AE}"/>
          </ac:graphicFrameMkLst>
        </pc:graphicFrameChg>
        <pc:graphicFrameChg chg="add del mod">
          <ac:chgData name="Тагир Нурутдинов" userId="e09873903a67e53e" providerId="LiveId" clId="{CC63E50B-86BE-4C70-9E9D-8327C01DD5EE}" dt="2024-09-24T21:56:50.035" v="528" actId="478"/>
          <ac:graphicFrameMkLst>
            <pc:docMk/>
            <pc:sldMk cId="685681062" sldId="282"/>
            <ac:graphicFrameMk id="11" creationId="{0FBBB2D7-A500-4F19-900E-7E65CDE61A98}"/>
          </ac:graphicFrameMkLst>
        </pc:graphicFrameChg>
        <pc:picChg chg="add mod">
          <ac:chgData name="Тагир Нурутдинов" userId="e09873903a67e53e" providerId="LiveId" clId="{CC63E50B-86BE-4C70-9E9D-8327C01DD5EE}" dt="2024-09-24T21:55:37.366" v="523" actId="1076"/>
          <ac:picMkLst>
            <pc:docMk/>
            <pc:sldMk cId="685681062" sldId="282"/>
            <ac:picMk id="7" creationId="{92EDE07F-CA79-FF5F-ECE8-B8F538F147E9}"/>
          </ac:picMkLst>
        </pc:picChg>
        <pc:picChg chg="add mod">
          <ac:chgData name="Тагир Нурутдинов" userId="e09873903a67e53e" providerId="LiveId" clId="{CC63E50B-86BE-4C70-9E9D-8327C01DD5EE}" dt="2024-09-24T21:57:47.918" v="543" actId="1076"/>
          <ac:picMkLst>
            <pc:docMk/>
            <pc:sldMk cId="685681062" sldId="282"/>
            <ac:picMk id="12" creationId="{1D1E8342-E3FA-9782-B7D8-1EC6F711226A}"/>
          </ac:picMkLst>
        </pc:picChg>
        <pc:picChg chg="del mod">
          <ac:chgData name="Тагир Нурутдинов" userId="e09873903a67e53e" providerId="LiveId" clId="{CC63E50B-86BE-4C70-9E9D-8327C01DD5EE}" dt="2024-09-24T21:57:59.442" v="547" actId="478"/>
          <ac:picMkLst>
            <pc:docMk/>
            <pc:sldMk cId="685681062" sldId="282"/>
            <ac:picMk id="1026" creationId="{5674083E-05A7-0388-ABEC-EB4B2F958526}"/>
          </ac:picMkLst>
        </pc:picChg>
      </pc:sldChg>
      <pc:sldChg chg="modSp del mod">
        <pc:chgData name="Тагир Нурутдинов" userId="e09873903a67e53e" providerId="LiveId" clId="{CC63E50B-86BE-4C70-9E9D-8327C01DD5EE}" dt="2024-09-24T22:17:31.241" v="1348" actId="47"/>
        <pc:sldMkLst>
          <pc:docMk/>
          <pc:sldMk cId="1973173046" sldId="297"/>
        </pc:sldMkLst>
        <pc:spChg chg="mod">
          <ac:chgData name="Тагир Нурутдинов" userId="e09873903a67e53e" providerId="LiveId" clId="{CC63E50B-86BE-4C70-9E9D-8327C01DD5EE}" dt="2024-09-24T21:56:56.684" v="536" actId="20577"/>
          <ac:spMkLst>
            <pc:docMk/>
            <pc:sldMk cId="1973173046" sldId="297"/>
            <ac:spMk id="2" creationId="{509D22C5-0C9E-B582-A8FE-B45E70A01E7F}"/>
          </ac:spMkLst>
        </pc:spChg>
      </pc:sldChg>
      <pc:sldChg chg="addSp modSp mod">
        <pc:chgData name="Тагир Нурутдинов" userId="e09873903a67e53e" providerId="LiveId" clId="{CC63E50B-86BE-4C70-9E9D-8327C01DD5EE}" dt="2024-09-24T22:22:22.227" v="1475" actId="313"/>
        <pc:sldMkLst>
          <pc:docMk/>
          <pc:sldMk cId="3913219759" sldId="304"/>
        </pc:sldMkLst>
        <pc:spChg chg="mod">
          <ac:chgData name="Тагир Нурутдинов" userId="e09873903a67e53e" providerId="LiveId" clId="{CC63E50B-86BE-4C70-9E9D-8327C01DD5EE}" dt="2024-09-24T22:22:22.227" v="1475" actId="313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Тагир Нурутдинов" userId="e09873903a67e53e" providerId="LiveId" clId="{CC63E50B-86BE-4C70-9E9D-8327C01DD5EE}" dt="2024-09-24T22:22:12.819" v="1474" actId="20577"/>
          <ac:spMkLst>
            <pc:docMk/>
            <pc:sldMk cId="3913219759" sldId="304"/>
            <ac:spMk id="3" creationId="{D4D22962-3C7F-E480-5C35-7F4860A098E1}"/>
          </ac:spMkLst>
        </pc:spChg>
        <pc:spChg chg="add mod">
          <ac:chgData name="Тагир Нурутдинов" userId="e09873903a67e53e" providerId="LiveId" clId="{CC63E50B-86BE-4C70-9E9D-8327C01DD5EE}" dt="2024-09-24T21:34:49.381" v="93" actId="1076"/>
          <ac:spMkLst>
            <pc:docMk/>
            <pc:sldMk cId="3913219759" sldId="304"/>
            <ac:spMk id="5" creationId="{72805BB1-AFB0-F46B-A4CF-60F48BE3AAF9}"/>
          </ac:spMkLst>
        </pc:spChg>
      </pc:sldChg>
      <pc:sldChg chg="del ord">
        <pc:chgData name="Тагир Нурутдинов" userId="e09873903a67e53e" providerId="LiveId" clId="{CC63E50B-86BE-4C70-9E9D-8327C01DD5EE}" dt="2024-09-24T22:22:03.792" v="1471" actId="2696"/>
        <pc:sldMkLst>
          <pc:docMk/>
          <pc:sldMk cId="2906491918" sldId="307"/>
        </pc:sldMkLst>
      </pc:sldChg>
      <pc:sldChg chg="modSp mod">
        <pc:chgData name="Тагир Нурутдинов" userId="e09873903a67e53e" providerId="LiveId" clId="{CC63E50B-86BE-4C70-9E9D-8327C01DD5EE}" dt="2024-09-24T21:24:05.302" v="2" actId="20577"/>
        <pc:sldMkLst>
          <pc:docMk/>
          <pc:sldMk cId="2202437675" sldId="312"/>
        </pc:sldMkLst>
        <pc:spChg chg="mod">
          <ac:chgData name="Тагир Нурутдинов" userId="e09873903a67e53e" providerId="LiveId" clId="{CC63E50B-86BE-4C70-9E9D-8327C01DD5EE}" dt="2024-09-24T21:24:05.302" v="2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addSp modSp mod">
        <pc:chgData name="Тагир Нурутдинов" userId="e09873903a67e53e" providerId="LiveId" clId="{CC63E50B-86BE-4C70-9E9D-8327C01DD5EE}" dt="2024-09-24T21:41:42.646" v="187" actId="1076"/>
        <pc:sldMkLst>
          <pc:docMk/>
          <pc:sldMk cId="1131718056" sldId="314"/>
        </pc:sldMkLst>
        <pc:spChg chg="mod">
          <ac:chgData name="Тагир Нурутдинов" userId="e09873903a67e53e" providerId="LiveId" clId="{CC63E50B-86BE-4C70-9E9D-8327C01DD5EE}" dt="2024-09-24T21:36:10.726" v="118" actId="14100"/>
          <ac:spMkLst>
            <pc:docMk/>
            <pc:sldMk cId="1131718056" sldId="314"/>
            <ac:spMk id="2" creationId="{B6210199-C129-11F0-56F2-2D1AED21CB4C}"/>
          </ac:spMkLst>
        </pc:spChg>
        <pc:spChg chg="mod">
          <ac:chgData name="Тагир Нурутдинов" userId="e09873903a67e53e" providerId="LiveId" clId="{CC63E50B-86BE-4C70-9E9D-8327C01DD5EE}" dt="2024-09-24T21:40:34.868" v="182" actId="27636"/>
          <ac:spMkLst>
            <pc:docMk/>
            <pc:sldMk cId="1131718056" sldId="314"/>
            <ac:spMk id="4" creationId="{BDDD6BDC-E008-6AB7-55A1-46ED9BCF054F}"/>
          </ac:spMkLst>
        </pc:spChg>
        <pc:picChg chg="add mod">
          <ac:chgData name="Тагир Нурутдинов" userId="e09873903a67e53e" providerId="LiveId" clId="{CC63E50B-86BE-4C70-9E9D-8327C01DD5EE}" dt="2024-09-24T21:41:42.646" v="187" actId="1076"/>
          <ac:picMkLst>
            <pc:docMk/>
            <pc:sldMk cId="1131718056" sldId="314"/>
            <ac:picMk id="6" creationId="{02645395-A490-82B6-A638-5BBADD7FFFA3}"/>
          </ac:picMkLst>
        </pc:picChg>
      </pc:sldChg>
      <pc:sldChg chg="modSp mod">
        <pc:chgData name="Тагир Нурутдинов" userId="e09873903a67e53e" providerId="LiveId" clId="{CC63E50B-86BE-4C70-9E9D-8327C01DD5EE}" dt="2024-09-24T21:51:24.906" v="467" actId="255"/>
        <pc:sldMkLst>
          <pc:docMk/>
          <pc:sldMk cId="2468595790" sldId="315"/>
        </pc:sldMkLst>
        <pc:spChg chg="mod">
          <ac:chgData name="Тагир Нурутдинов" userId="e09873903a67e53e" providerId="LiveId" clId="{CC63E50B-86BE-4C70-9E9D-8327C01DD5EE}" dt="2024-09-24T21:44:16.652" v="208" actId="20577"/>
          <ac:spMkLst>
            <pc:docMk/>
            <pc:sldMk cId="2468595790" sldId="315"/>
            <ac:spMk id="2" creationId="{B28A34A6-22BC-27A4-2C79-EE98A4943B14}"/>
          </ac:spMkLst>
        </pc:spChg>
        <pc:spChg chg="mod">
          <ac:chgData name="Тагир Нурутдинов" userId="e09873903a67e53e" providerId="LiveId" clId="{CC63E50B-86BE-4C70-9E9D-8327C01DD5EE}" dt="2024-09-24T21:51:24.906" v="467" actId="255"/>
          <ac:spMkLst>
            <pc:docMk/>
            <pc:sldMk cId="2468595790" sldId="315"/>
            <ac:spMk id="16" creationId="{AEF9954A-E263-8A7E-58B1-4D03F7D1BD9B}"/>
          </ac:spMkLst>
        </pc:spChg>
      </pc:sldChg>
      <pc:sldChg chg="addSp delSp modSp mod">
        <pc:chgData name="Тагир Нурутдинов" userId="e09873903a67e53e" providerId="LiveId" clId="{CC63E50B-86BE-4C70-9E9D-8327C01DD5EE}" dt="2024-09-24T22:12:23.945" v="1047" actId="14100"/>
        <pc:sldMkLst>
          <pc:docMk/>
          <pc:sldMk cId="1941619646" sldId="317"/>
        </pc:sldMkLst>
        <pc:spChg chg="add del mod">
          <ac:chgData name="Тагир Нурутдинов" userId="e09873903a67e53e" providerId="LiveId" clId="{CC63E50B-86BE-4C70-9E9D-8327C01DD5EE}" dt="2024-09-24T22:05:08.709" v="804" actId="21"/>
          <ac:spMkLst>
            <pc:docMk/>
            <pc:sldMk cId="1941619646" sldId="317"/>
            <ac:spMk id="2" creationId="{A6140480-71B0-A6B2-E6D3-E465DC546BA3}"/>
          </ac:spMkLst>
        </pc:spChg>
        <pc:spChg chg="add del mod">
          <ac:chgData name="Тагир Нурутдинов" userId="e09873903a67e53e" providerId="LiveId" clId="{CC63E50B-86BE-4C70-9E9D-8327C01DD5EE}" dt="2024-09-24T22:05:12.038" v="806" actId="478"/>
          <ac:spMkLst>
            <pc:docMk/>
            <pc:sldMk cId="1941619646" sldId="317"/>
            <ac:spMk id="5" creationId="{A6140480-71B0-A6B2-E6D3-E465DC546BA3}"/>
          </ac:spMkLst>
        </pc:spChg>
        <pc:spChg chg="add mod">
          <ac:chgData name="Тагир Нурутдинов" userId="e09873903a67e53e" providerId="LiveId" clId="{CC63E50B-86BE-4C70-9E9D-8327C01DD5EE}" dt="2024-09-24T22:12:23.945" v="1047" actId="14100"/>
          <ac:spMkLst>
            <pc:docMk/>
            <pc:sldMk cId="1941619646" sldId="317"/>
            <ac:spMk id="6" creationId="{F21F0F87-5065-B9B3-B946-AFEAA5001255}"/>
          </ac:spMkLst>
        </pc:spChg>
      </pc:sldChg>
      <pc:sldChg chg="modSp new mod">
        <pc:chgData name="Тагир Нурутдинов" userId="e09873903a67e53e" providerId="LiveId" clId="{CC63E50B-86BE-4C70-9E9D-8327C01DD5EE}" dt="2024-09-24T22:14:10.148" v="1155" actId="1076"/>
        <pc:sldMkLst>
          <pc:docMk/>
          <pc:sldMk cId="2741251977" sldId="318"/>
        </pc:sldMkLst>
        <pc:spChg chg="mod">
          <ac:chgData name="Тагир Нурутдинов" userId="e09873903a67e53e" providerId="LiveId" clId="{CC63E50B-86BE-4C70-9E9D-8327C01DD5EE}" dt="2024-09-24T22:13:58.082" v="1153" actId="1076"/>
          <ac:spMkLst>
            <pc:docMk/>
            <pc:sldMk cId="2741251977" sldId="318"/>
            <ac:spMk id="2" creationId="{67DB6270-3A19-3BF4-F4C2-11DBBB15DBEC}"/>
          </ac:spMkLst>
        </pc:spChg>
        <pc:spChg chg="mod">
          <ac:chgData name="Тагир Нурутдинов" userId="e09873903a67e53e" providerId="LiveId" clId="{CC63E50B-86BE-4C70-9E9D-8327C01DD5EE}" dt="2024-09-24T22:14:10.148" v="1155" actId="1076"/>
          <ac:spMkLst>
            <pc:docMk/>
            <pc:sldMk cId="2741251977" sldId="318"/>
            <ac:spMk id="3" creationId="{CD0B682F-4360-3918-1CBB-5A1C7BA975B7}"/>
          </ac:spMkLst>
        </pc:spChg>
      </pc:sldChg>
      <pc:sldChg chg="addSp delSp modSp new del">
        <pc:chgData name="Тагир Нурутдинов" userId="e09873903a67e53e" providerId="LiveId" clId="{CC63E50B-86BE-4C70-9E9D-8327C01DD5EE}" dt="2024-09-24T22:19:36.756" v="1428" actId="47"/>
        <pc:sldMkLst>
          <pc:docMk/>
          <pc:sldMk cId="683391254" sldId="319"/>
        </pc:sldMkLst>
        <pc:spChg chg="del">
          <ac:chgData name="Тагир Нурутдинов" userId="e09873903a67e53e" providerId="LiveId" clId="{CC63E50B-86BE-4C70-9E9D-8327C01DD5EE}" dt="2024-09-24T21:57:27.129" v="539" actId="931"/>
          <ac:spMkLst>
            <pc:docMk/>
            <pc:sldMk cId="683391254" sldId="319"/>
            <ac:spMk id="3" creationId="{8278C762-F15D-0D73-6F4D-4F486B7EE0B4}"/>
          </ac:spMkLst>
        </pc:spChg>
        <pc:picChg chg="add mod">
          <ac:chgData name="Тагир Нурутдинов" userId="e09873903a67e53e" providerId="LiveId" clId="{CC63E50B-86BE-4C70-9E9D-8327C01DD5EE}" dt="2024-09-24T21:57:27.129" v="539" actId="931"/>
          <ac:picMkLst>
            <pc:docMk/>
            <pc:sldMk cId="683391254" sldId="319"/>
            <ac:picMk id="6" creationId="{BF780FD9-504C-4353-AA93-0D1A06BF1349}"/>
          </ac:picMkLst>
        </pc:picChg>
      </pc:sldChg>
      <pc:sldChg chg="modSp add mod">
        <pc:chgData name="Тагир Нурутдинов" userId="e09873903a67e53e" providerId="LiveId" clId="{CC63E50B-86BE-4C70-9E9D-8327C01DD5EE}" dt="2024-09-24T22:17:24.108" v="1347" actId="1076"/>
        <pc:sldMkLst>
          <pc:docMk/>
          <pc:sldMk cId="3142597639" sldId="320"/>
        </pc:sldMkLst>
        <pc:spChg chg="mod">
          <ac:chgData name="Тагир Нурутдинов" userId="e09873903a67e53e" providerId="LiveId" clId="{CC63E50B-86BE-4C70-9E9D-8327C01DD5EE}" dt="2024-09-24T22:14:31.015" v="1168" actId="20577"/>
          <ac:spMkLst>
            <pc:docMk/>
            <pc:sldMk cId="3142597639" sldId="320"/>
            <ac:spMk id="2" creationId="{67DB6270-3A19-3BF4-F4C2-11DBBB15DBEC}"/>
          </ac:spMkLst>
        </pc:spChg>
        <pc:spChg chg="mod">
          <ac:chgData name="Тагир Нурутдинов" userId="e09873903a67e53e" providerId="LiveId" clId="{CC63E50B-86BE-4C70-9E9D-8327C01DD5EE}" dt="2024-09-24T22:17:24.108" v="1347" actId="1076"/>
          <ac:spMkLst>
            <pc:docMk/>
            <pc:sldMk cId="3142597639" sldId="320"/>
            <ac:spMk id="3" creationId="{CD0B682F-4360-3918-1CBB-5A1C7BA975B7}"/>
          </ac:spMkLst>
        </pc:spChg>
      </pc:sldChg>
      <pc:sldChg chg="addSp modSp add mod">
        <pc:chgData name="Тагир Нурутдинов" userId="e09873903a67e53e" providerId="LiveId" clId="{CC63E50B-86BE-4C70-9E9D-8327C01DD5EE}" dt="2024-09-24T22:19:32.068" v="1427" actId="20577"/>
        <pc:sldMkLst>
          <pc:docMk/>
          <pc:sldMk cId="1132840464" sldId="321"/>
        </pc:sldMkLst>
        <pc:spChg chg="mod">
          <ac:chgData name="Тагир Нурутдинов" userId="e09873903a67e53e" providerId="LiveId" clId="{CC63E50B-86BE-4C70-9E9D-8327C01DD5EE}" dt="2024-09-24T22:18:13.462" v="1356" actId="1076"/>
          <ac:spMkLst>
            <pc:docMk/>
            <pc:sldMk cId="1132840464" sldId="321"/>
            <ac:spMk id="2" creationId="{67DB6270-3A19-3BF4-F4C2-11DBBB15DBEC}"/>
          </ac:spMkLst>
        </pc:spChg>
        <pc:spChg chg="mod">
          <ac:chgData name="Тагир Нурутдинов" userId="e09873903a67e53e" providerId="LiveId" clId="{CC63E50B-86BE-4C70-9E9D-8327C01DD5EE}" dt="2024-09-24T22:19:32.068" v="1427" actId="20577"/>
          <ac:spMkLst>
            <pc:docMk/>
            <pc:sldMk cId="1132840464" sldId="321"/>
            <ac:spMk id="3" creationId="{CD0B682F-4360-3918-1CBB-5A1C7BA975B7}"/>
          </ac:spMkLst>
        </pc:spChg>
        <pc:graphicFrameChg chg="add mod">
          <ac:chgData name="Тагир Нурутдинов" userId="e09873903a67e53e" providerId="LiveId" clId="{CC63E50B-86BE-4C70-9E9D-8327C01DD5EE}" dt="2024-09-24T22:19:11.108" v="1424" actId="1076"/>
          <ac:graphicFrameMkLst>
            <pc:docMk/>
            <pc:sldMk cId="1132840464" sldId="321"/>
            <ac:graphicFrameMk id="4" creationId="{2C4DBC6C-73C8-4106-3451-C6995059D03F}"/>
          </ac:graphicFrameMkLst>
        </pc:graphicFrameChg>
      </pc:sldChg>
      <pc:sldChg chg="addSp delSp modSp add mod">
        <pc:chgData name="Тагир Нурутдинов" userId="e09873903a67e53e" providerId="LiveId" clId="{CC63E50B-86BE-4C70-9E9D-8327C01DD5EE}" dt="2024-09-24T22:21:45.626" v="1470" actId="21"/>
        <pc:sldMkLst>
          <pc:docMk/>
          <pc:sldMk cId="3848576605" sldId="322"/>
        </pc:sldMkLst>
        <pc:spChg chg="del mod">
          <ac:chgData name="Тагир Нурутдинов" userId="e09873903a67e53e" providerId="LiveId" clId="{CC63E50B-86BE-4C70-9E9D-8327C01DD5EE}" dt="2024-09-24T22:21:37.321" v="1469" actId="21"/>
          <ac:spMkLst>
            <pc:docMk/>
            <pc:sldMk cId="3848576605" sldId="322"/>
            <ac:spMk id="2" creationId="{67DB6270-3A19-3BF4-F4C2-11DBBB15DBEC}"/>
          </ac:spMkLst>
        </pc:spChg>
        <pc:spChg chg="mod">
          <ac:chgData name="Тагир Нурутдинов" userId="e09873903a67e53e" providerId="LiveId" clId="{CC63E50B-86BE-4C70-9E9D-8327C01DD5EE}" dt="2024-09-24T22:21:04.730" v="1461" actId="1076"/>
          <ac:spMkLst>
            <pc:docMk/>
            <pc:sldMk cId="3848576605" sldId="322"/>
            <ac:spMk id="3" creationId="{CD0B682F-4360-3918-1CBB-5A1C7BA975B7}"/>
          </ac:spMkLst>
        </pc:spChg>
        <pc:spChg chg="add del mod">
          <ac:chgData name="Тагир Нурутдинов" userId="e09873903a67e53e" providerId="LiveId" clId="{CC63E50B-86BE-4C70-9E9D-8327C01DD5EE}" dt="2024-09-24T22:21:45.626" v="1470" actId="21"/>
          <ac:spMkLst>
            <pc:docMk/>
            <pc:sldMk cId="3848576605" sldId="322"/>
            <ac:spMk id="8" creationId="{13AA6D51-AB1B-78D1-29FD-05E669C1B1D3}"/>
          </ac:spMkLst>
        </pc:spChg>
        <pc:graphicFrameChg chg="del mod">
          <ac:chgData name="Тагир Нурутдинов" userId="e09873903a67e53e" providerId="LiveId" clId="{CC63E50B-86BE-4C70-9E9D-8327C01DD5EE}" dt="2024-09-24T22:20:09.160" v="1431" actId="21"/>
          <ac:graphicFrameMkLst>
            <pc:docMk/>
            <pc:sldMk cId="3848576605" sldId="322"/>
            <ac:graphicFrameMk id="4" creationId="{2C4DBC6C-73C8-4106-3451-C6995059D03F}"/>
          </ac:graphicFrameMkLst>
        </pc:graphicFrameChg>
        <pc:graphicFrameChg chg="add del mod">
          <ac:chgData name="Тагир Нурутдинов" userId="e09873903a67e53e" providerId="LiveId" clId="{CC63E50B-86BE-4C70-9E9D-8327C01DD5EE}" dt="2024-09-24T22:21:09.001" v="1464" actId="478"/>
          <ac:graphicFrameMkLst>
            <pc:docMk/>
            <pc:sldMk cId="3848576605" sldId="322"/>
            <ac:graphicFrameMk id="5" creationId="{2C4DBC6C-73C8-4106-3451-C6995059D03F}"/>
          </ac:graphicFrameMkLst>
        </pc:graphicFrameChg>
        <pc:picChg chg="add mod">
          <ac:chgData name="Тагир Нурутдинов" userId="e09873903a67e53e" providerId="LiveId" clId="{CC63E50B-86BE-4C70-9E9D-8327C01DD5EE}" dt="2024-09-24T22:21:20.499" v="1466" actId="1076"/>
          <ac:picMkLst>
            <pc:docMk/>
            <pc:sldMk cId="3848576605" sldId="322"/>
            <ac:picMk id="6" creationId="{D5C2A0EC-EB99-0315-E920-711DE457A67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46EC2-2B29-4E6B-AD8D-C1F190A3809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0533F-31C6-45B3-948C-393880821E0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Мы хотим получить готовый продукт, готовый к размещению</a:t>
          </a:r>
          <a:endParaRPr lang="en-US"/>
        </a:p>
      </dgm:t>
    </dgm:pt>
    <dgm:pt modelId="{B03AA340-E861-49D7-ACF4-9177C896F679}" type="parTrans" cxnId="{2EBBD770-23A7-4728-83C3-2C650D36BFA7}">
      <dgm:prSet/>
      <dgm:spPr/>
      <dgm:t>
        <a:bodyPr/>
        <a:lstStyle/>
        <a:p>
          <a:endParaRPr lang="en-US"/>
        </a:p>
      </dgm:t>
    </dgm:pt>
    <dgm:pt modelId="{3F1E3A9B-81BD-47E2-8EEA-463E850051EC}" type="sibTrans" cxnId="{2EBBD770-23A7-4728-83C3-2C650D36BFA7}">
      <dgm:prSet/>
      <dgm:spPr/>
      <dgm:t>
        <a:bodyPr/>
        <a:lstStyle/>
        <a:p>
          <a:endParaRPr lang="en-US"/>
        </a:p>
      </dgm:t>
    </dgm:pt>
    <dgm:pt modelId="{6E98D057-5998-4D48-9AE7-6D549212960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Оставить возможность развивать проект в будущем</a:t>
          </a:r>
          <a:endParaRPr lang="en-US"/>
        </a:p>
      </dgm:t>
    </dgm:pt>
    <dgm:pt modelId="{E7B4DF6A-ACA1-4356-8FC8-9A85198C25DC}" type="parTrans" cxnId="{D43B5F11-F67E-4B45-B88D-B68C85FE41C9}">
      <dgm:prSet/>
      <dgm:spPr/>
      <dgm:t>
        <a:bodyPr/>
        <a:lstStyle/>
        <a:p>
          <a:endParaRPr lang="en-US"/>
        </a:p>
      </dgm:t>
    </dgm:pt>
    <dgm:pt modelId="{FF325E14-3DC0-4287-BAAF-088C00B0B6DD}" type="sibTrans" cxnId="{D43B5F11-F67E-4B45-B88D-B68C85FE41C9}">
      <dgm:prSet/>
      <dgm:spPr/>
      <dgm:t>
        <a:bodyPr/>
        <a:lstStyle/>
        <a:p>
          <a:endParaRPr lang="en-US"/>
        </a:p>
      </dgm:t>
    </dgm:pt>
    <dgm:pt modelId="{086A0F11-2F17-484A-82CD-5422DB1F722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Завершить до 25.09.24</a:t>
          </a:r>
          <a:endParaRPr lang="en-US"/>
        </a:p>
      </dgm:t>
    </dgm:pt>
    <dgm:pt modelId="{15F1DF1E-820D-4CC4-BA13-CBD7729130D6}" type="parTrans" cxnId="{538B3EAD-912B-4E38-9B4F-8244405BC99B}">
      <dgm:prSet/>
      <dgm:spPr/>
      <dgm:t>
        <a:bodyPr/>
        <a:lstStyle/>
        <a:p>
          <a:endParaRPr lang="en-US"/>
        </a:p>
      </dgm:t>
    </dgm:pt>
    <dgm:pt modelId="{39F9A596-4154-452A-B8BB-617B569D7B71}" type="sibTrans" cxnId="{538B3EAD-912B-4E38-9B4F-8244405BC99B}">
      <dgm:prSet/>
      <dgm:spPr/>
      <dgm:t>
        <a:bodyPr/>
        <a:lstStyle/>
        <a:p>
          <a:endParaRPr lang="en-US"/>
        </a:p>
      </dgm:t>
    </dgm:pt>
    <dgm:pt modelId="{930EF33B-13CB-43A1-911A-AACA4428BF31}" type="pres">
      <dgm:prSet presAssocID="{DB246EC2-2B29-4E6B-AD8D-C1F190A38097}" presName="root" presStyleCnt="0">
        <dgm:presLayoutVars>
          <dgm:dir/>
          <dgm:resizeHandles val="exact"/>
        </dgm:presLayoutVars>
      </dgm:prSet>
      <dgm:spPr/>
    </dgm:pt>
    <dgm:pt modelId="{73074996-2B16-46BC-8A8D-1E28F3DB2067}" type="pres">
      <dgm:prSet presAssocID="{7A20533F-31C6-45B3-948C-393880821E09}" presName="compNode" presStyleCnt="0"/>
      <dgm:spPr/>
    </dgm:pt>
    <dgm:pt modelId="{0DED691A-E60F-4D07-987E-7B9A02C790F6}" type="pres">
      <dgm:prSet presAssocID="{7A20533F-31C6-45B3-948C-393880821E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нежинка"/>
        </a:ext>
      </dgm:extLst>
    </dgm:pt>
    <dgm:pt modelId="{A7414E28-E9FB-4AB6-B6C6-82FAC65D8466}" type="pres">
      <dgm:prSet presAssocID="{7A20533F-31C6-45B3-948C-393880821E09}" presName="spaceRect" presStyleCnt="0"/>
      <dgm:spPr/>
    </dgm:pt>
    <dgm:pt modelId="{D4A91747-0B9B-435E-90B8-FDD5C8D9FD4A}" type="pres">
      <dgm:prSet presAssocID="{7A20533F-31C6-45B3-948C-393880821E09}" presName="textRect" presStyleLbl="revTx" presStyleIdx="0" presStyleCnt="3">
        <dgm:presLayoutVars>
          <dgm:chMax val="1"/>
          <dgm:chPref val="1"/>
        </dgm:presLayoutVars>
      </dgm:prSet>
      <dgm:spPr/>
    </dgm:pt>
    <dgm:pt modelId="{884203F1-6D3F-4D31-841F-8F9E80D2265A}" type="pres">
      <dgm:prSet presAssocID="{3F1E3A9B-81BD-47E2-8EEA-463E850051EC}" presName="sibTrans" presStyleCnt="0"/>
      <dgm:spPr/>
    </dgm:pt>
    <dgm:pt modelId="{2081AEE4-D9E0-4FD4-8C80-82FCC36DED8C}" type="pres">
      <dgm:prSet presAssocID="{6E98D057-5998-4D48-9AE7-6D5492129601}" presName="compNode" presStyleCnt="0"/>
      <dgm:spPr/>
    </dgm:pt>
    <dgm:pt modelId="{8C00636C-4561-41C5-9013-C95F984A0C2D}" type="pres">
      <dgm:prSet presAssocID="{6E98D057-5998-4D48-9AE7-6D54921296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A3409A73-8DC8-46AB-AA6F-95C0D06529AA}" type="pres">
      <dgm:prSet presAssocID="{6E98D057-5998-4D48-9AE7-6D5492129601}" presName="spaceRect" presStyleCnt="0"/>
      <dgm:spPr/>
    </dgm:pt>
    <dgm:pt modelId="{B721D4A2-5988-45E2-B569-9D3D182E3912}" type="pres">
      <dgm:prSet presAssocID="{6E98D057-5998-4D48-9AE7-6D5492129601}" presName="textRect" presStyleLbl="revTx" presStyleIdx="1" presStyleCnt="3">
        <dgm:presLayoutVars>
          <dgm:chMax val="1"/>
          <dgm:chPref val="1"/>
        </dgm:presLayoutVars>
      </dgm:prSet>
      <dgm:spPr/>
    </dgm:pt>
    <dgm:pt modelId="{73ED6D5A-49BD-4CF7-8A8D-237D157A1CA1}" type="pres">
      <dgm:prSet presAssocID="{FF325E14-3DC0-4287-BAAF-088C00B0B6DD}" presName="sibTrans" presStyleCnt="0"/>
      <dgm:spPr/>
    </dgm:pt>
    <dgm:pt modelId="{E86126DA-5FAD-4D32-8BB9-06F352CF117F}" type="pres">
      <dgm:prSet presAssocID="{086A0F11-2F17-484A-82CD-5422DB1F722E}" presName="compNode" presStyleCnt="0"/>
      <dgm:spPr/>
    </dgm:pt>
    <dgm:pt modelId="{06C301BD-3A77-4A15-B13F-F65031FB75C2}" type="pres">
      <dgm:prSet presAssocID="{086A0F11-2F17-484A-82CD-5422DB1F72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Лента"/>
        </a:ext>
      </dgm:extLst>
    </dgm:pt>
    <dgm:pt modelId="{37986EEC-E8D4-44C7-BD0C-F650250FC21B}" type="pres">
      <dgm:prSet presAssocID="{086A0F11-2F17-484A-82CD-5422DB1F722E}" presName="spaceRect" presStyleCnt="0"/>
      <dgm:spPr/>
    </dgm:pt>
    <dgm:pt modelId="{23723215-CF80-4DFD-A0BC-B3362C88D904}" type="pres">
      <dgm:prSet presAssocID="{086A0F11-2F17-484A-82CD-5422DB1F72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3B5F11-F67E-4B45-B88D-B68C85FE41C9}" srcId="{DB246EC2-2B29-4E6B-AD8D-C1F190A38097}" destId="{6E98D057-5998-4D48-9AE7-6D5492129601}" srcOrd="1" destOrd="0" parTransId="{E7B4DF6A-ACA1-4356-8FC8-9A85198C25DC}" sibTransId="{FF325E14-3DC0-4287-BAAF-088C00B0B6DD}"/>
    <dgm:cxn modelId="{62779244-9006-4D86-8754-00A54AA1D179}" type="presOf" srcId="{7A20533F-31C6-45B3-948C-393880821E09}" destId="{D4A91747-0B9B-435E-90B8-FDD5C8D9FD4A}" srcOrd="0" destOrd="0" presId="urn:microsoft.com/office/officeart/2018/2/layout/IconLabelList"/>
    <dgm:cxn modelId="{134C8945-356D-4017-9635-30EB092AC9FD}" type="presOf" srcId="{086A0F11-2F17-484A-82CD-5422DB1F722E}" destId="{23723215-CF80-4DFD-A0BC-B3362C88D904}" srcOrd="0" destOrd="0" presId="urn:microsoft.com/office/officeart/2018/2/layout/IconLabelList"/>
    <dgm:cxn modelId="{2EBBD770-23A7-4728-83C3-2C650D36BFA7}" srcId="{DB246EC2-2B29-4E6B-AD8D-C1F190A38097}" destId="{7A20533F-31C6-45B3-948C-393880821E09}" srcOrd="0" destOrd="0" parTransId="{B03AA340-E861-49D7-ACF4-9177C896F679}" sibTransId="{3F1E3A9B-81BD-47E2-8EEA-463E850051EC}"/>
    <dgm:cxn modelId="{538B3EAD-912B-4E38-9B4F-8244405BC99B}" srcId="{DB246EC2-2B29-4E6B-AD8D-C1F190A38097}" destId="{086A0F11-2F17-484A-82CD-5422DB1F722E}" srcOrd="2" destOrd="0" parTransId="{15F1DF1E-820D-4CC4-BA13-CBD7729130D6}" sibTransId="{39F9A596-4154-452A-B8BB-617B569D7B71}"/>
    <dgm:cxn modelId="{AA276ACA-6CD7-4CBE-B236-E056A908B1C4}" type="presOf" srcId="{DB246EC2-2B29-4E6B-AD8D-C1F190A38097}" destId="{930EF33B-13CB-43A1-911A-AACA4428BF31}" srcOrd="0" destOrd="0" presId="urn:microsoft.com/office/officeart/2018/2/layout/IconLabelList"/>
    <dgm:cxn modelId="{F01C2CD1-F70B-42C8-882F-D9ED8BD1FB4E}" type="presOf" srcId="{6E98D057-5998-4D48-9AE7-6D5492129601}" destId="{B721D4A2-5988-45E2-B569-9D3D182E3912}" srcOrd="0" destOrd="0" presId="urn:microsoft.com/office/officeart/2018/2/layout/IconLabelList"/>
    <dgm:cxn modelId="{87ED8795-594A-4DB2-8C64-23C06D9B7AB0}" type="presParOf" srcId="{930EF33B-13CB-43A1-911A-AACA4428BF31}" destId="{73074996-2B16-46BC-8A8D-1E28F3DB2067}" srcOrd="0" destOrd="0" presId="urn:microsoft.com/office/officeart/2018/2/layout/IconLabelList"/>
    <dgm:cxn modelId="{846E644E-2803-468A-A6E5-2CA7C08229F8}" type="presParOf" srcId="{73074996-2B16-46BC-8A8D-1E28F3DB2067}" destId="{0DED691A-E60F-4D07-987E-7B9A02C790F6}" srcOrd="0" destOrd="0" presId="urn:microsoft.com/office/officeart/2018/2/layout/IconLabelList"/>
    <dgm:cxn modelId="{74B355A4-7BC4-4B6A-9326-D4E6607785D3}" type="presParOf" srcId="{73074996-2B16-46BC-8A8D-1E28F3DB2067}" destId="{A7414E28-E9FB-4AB6-B6C6-82FAC65D8466}" srcOrd="1" destOrd="0" presId="urn:microsoft.com/office/officeart/2018/2/layout/IconLabelList"/>
    <dgm:cxn modelId="{46899409-81E1-413C-9CA7-823577F8104C}" type="presParOf" srcId="{73074996-2B16-46BC-8A8D-1E28F3DB2067}" destId="{D4A91747-0B9B-435E-90B8-FDD5C8D9FD4A}" srcOrd="2" destOrd="0" presId="urn:microsoft.com/office/officeart/2018/2/layout/IconLabelList"/>
    <dgm:cxn modelId="{6A65838F-68FF-4DA0-8B30-F66B1965D77E}" type="presParOf" srcId="{930EF33B-13CB-43A1-911A-AACA4428BF31}" destId="{884203F1-6D3F-4D31-841F-8F9E80D2265A}" srcOrd="1" destOrd="0" presId="urn:microsoft.com/office/officeart/2018/2/layout/IconLabelList"/>
    <dgm:cxn modelId="{6608C378-A439-48B3-A0CD-72851C7C8078}" type="presParOf" srcId="{930EF33B-13CB-43A1-911A-AACA4428BF31}" destId="{2081AEE4-D9E0-4FD4-8C80-82FCC36DED8C}" srcOrd="2" destOrd="0" presId="urn:microsoft.com/office/officeart/2018/2/layout/IconLabelList"/>
    <dgm:cxn modelId="{CA14266F-C0A9-492E-87A5-850C01A01365}" type="presParOf" srcId="{2081AEE4-D9E0-4FD4-8C80-82FCC36DED8C}" destId="{8C00636C-4561-41C5-9013-C95F984A0C2D}" srcOrd="0" destOrd="0" presId="urn:microsoft.com/office/officeart/2018/2/layout/IconLabelList"/>
    <dgm:cxn modelId="{1C63A449-C120-4FE3-ABD5-00FFCE0849AC}" type="presParOf" srcId="{2081AEE4-D9E0-4FD4-8C80-82FCC36DED8C}" destId="{A3409A73-8DC8-46AB-AA6F-95C0D06529AA}" srcOrd="1" destOrd="0" presId="urn:microsoft.com/office/officeart/2018/2/layout/IconLabelList"/>
    <dgm:cxn modelId="{B3021491-C177-4091-9D03-E4055A528829}" type="presParOf" srcId="{2081AEE4-D9E0-4FD4-8C80-82FCC36DED8C}" destId="{B721D4A2-5988-45E2-B569-9D3D182E3912}" srcOrd="2" destOrd="0" presId="urn:microsoft.com/office/officeart/2018/2/layout/IconLabelList"/>
    <dgm:cxn modelId="{E8B735A6-0FB3-44F9-B39A-7F77992A3A87}" type="presParOf" srcId="{930EF33B-13CB-43A1-911A-AACA4428BF31}" destId="{73ED6D5A-49BD-4CF7-8A8D-237D157A1CA1}" srcOrd="3" destOrd="0" presId="urn:microsoft.com/office/officeart/2018/2/layout/IconLabelList"/>
    <dgm:cxn modelId="{FA83EA94-2E1B-41EF-91AF-CF24E2B48978}" type="presParOf" srcId="{930EF33B-13CB-43A1-911A-AACA4428BF31}" destId="{E86126DA-5FAD-4D32-8BB9-06F352CF117F}" srcOrd="4" destOrd="0" presId="urn:microsoft.com/office/officeart/2018/2/layout/IconLabelList"/>
    <dgm:cxn modelId="{933702B1-4FBD-44F1-A3C0-4388FB80BA56}" type="presParOf" srcId="{E86126DA-5FAD-4D32-8BB9-06F352CF117F}" destId="{06C301BD-3A77-4A15-B13F-F65031FB75C2}" srcOrd="0" destOrd="0" presId="urn:microsoft.com/office/officeart/2018/2/layout/IconLabelList"/>
    <dgm:cxn modelId="{18F8EAED-1385-4B12-B5FF-F60286198BFC}" type="presParOf" srcId="{E86126DA-5FAD-4D32-8BB9-06F352CF117F}" destId="{37986EEC-E8D4-44C7-BD0C-F650250FC21B}" srcOrd="1" destOrd="0" presId="urn:microsoft.com/office/officeart/2018/2/layout/IconLabelList"/>
    <dgm:cxn modelId="{E58CB079-3DAB-45D4-90CE-7BE9528A10B1}" type="presParOf" srcId="{E86126DA-5FAD-4D32-8BB9-06F352CF117F}" destId="{23723215-CF80-4DFD-A0BC-B3362C88D9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D691A-E60F-4D07-987E-7B9A02C790F6}">
      <dsp:nvSpPr>
        <dsp:cNvPr id="0" name=""/>
        <dsp:cNvSpPr/>
      </dsp:nvSpPr>
      <dsp:spPr>
        <a:xfrm>
          <a:off x="1231994" y="227944"/>
          <a:ext cx="719033" cy="719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91747-0B9B-435E-90B8-FDD5C8D9FD4A}">
      <dsp:nvSpPr>
        <dsp:cNvPr id="0" name=""/>
        <dsp:cNvSpPr/>
      </dsp:nvSpPr>
      <dsp:spPr>
        <a:xfrm>
          <a:off x="792584" y="1190502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Мы хотим получить готовый продукт, готовый к размещению</a:t>
          </a:r>
          <a:endParaRPr lang="en-US" sz="1200" kern="1200"/>
        </a:p>
      </dsp:txBody>
      <dsp:txXfrm>
        <a:off x="792584" y="1190502"/>
        <a:ext cx="1597851" cy="639140"/>
      </dsp:txXfrm>
    </dsp:sp>
    <dsp:sp modelId="{8C00636C-4561-41C5-9013-C95F984A0C2D}">
      <dsp:nvSpPr>
        <dsp:cNvPr id="0" name=""/>
        <dsp:cNvSpPr/>
      </dsp:nvSpPr>
      <dsp:spPr>
        <a:xfrm>
          <a:off x="3109469" y="227944"/>
          <a:ext cx="719033" cy="719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D4A2-5988-45E2-B569-9D3D182E3912}">
      <dsp:nvSpPr>
        <dsp:cNvPr id="0" name=""/>
        <dsp:cNvSpPr/>
      </dsp:nvSpPr>
      <dsp:spPr>
        <a:xfrm>
          <a:off x="2670060" y="1190502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Оставить возможность развивать проект в будущем</a:t>
          </a:r>
          <a:endParaRPr lang="en-US" sz="1200" kern="1200"/>
        </a:p>
      </dsp:txBody>
      <dsp:txXfrm>
        <a:off x="2670060" y="1190502"/>
        <a:ext cx="1597851" cy="639140"/>
      </dsp:txXfrm>
    </dsp:sp>
    <dsp:sp modelId="{06C301BD-3A77-4A15-B13F-F65031FB75C2}">
      <dsp:nvSpPr>
        <dsp:cNvPr id="0" name=""/>
        <dsp:cNvSpPr/>
      </dsp:nvSpPr>
      <dsp:spPr>
        <a:xfrm>
          <a:off x="2170731" y="2229106"/>
          <a:ext cx="719033" cy="719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23215-CF80-4DFD-A0BC-B3362C88D904}">
      <dsp:nvSpPr>
        <dsp:cNvPr id="0" name=""/>
        <dsp:cNvSpPr/>
      </dsp:nvSpPr>
      <dsp:spPr>
        <a:xfrm>
          <a:off x="1731322" y="3191664"/>
          <a:ext cx="1597851" cy="63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Завершить до 25.09.24</a:t>
          </a:r>
          <a:endParaRPr lang="en-US" sz="1200" kern="1200"/>
        </a:p>
      </dsp:txBody>
      <dsp:txXfrm>
        <a:off x="1731322" y="3191664"/>
        <a:ext cx="1597851" cy="639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Сайт </a:t>
            </a:r>
            <a:r>
              <a:rPr lang="en-US" dirty="0"/>
              <a:t>it-management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B682F-4360-3918-1CBB-5A1C7BA9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012" y="2499019"/>
            <a:ext cx="5438274" cy="757528"/>
          </a:xfrm>
        </p:spPr>
        <p:txBody>
          <a:bodyPr>
            <a:no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pic>
        <p:nvPicPr>
          <p:cNvPr id="6" name="Объект 5" descr="Изображение выглядит как млекопитающее, текст, Вибриссы, грызун&#10;&#10;Автоматически созданное описание">
            <a:extLst>
              <a:ext uri="{FF2B5EF4-FFF2-40B4-BE49-F238E27FC236}">
                <a16:creationId xmlns:a16="http://schemas.microsoft.com/office/drawing/2014/main" id="{D5C2A0EC-EB99-0315-E920-711DE457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" b="-1"/>
          <a:stretch/>
        </p:blipFill>
        <p:spPr>
          <a:xfrm>
            <a:off x="417962" y="2499019"/>
            <a:ext cx="5562032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12240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Создать интерактивный и удобный сайт для удобного менеджмента </a:t>
            </a:r>
            <a:r>
              <a:rPr lang="en-US" dirty="0"/>
              <a:t>it-</a:t>
            </a:r>
            <a:r>
              <a:rPr lang="ru-RU" dirty="0"/>
              <a:t>проектов.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2805BB1-AFB0-F46B-A4CF-60F48BE3AAF9}"/>
              </a:ext>
            </a:extLst>
          </p:cNvPr>
          <p:cNvSpPr txBox="1">
            <a:spLocks/>
          </p:cNvSpPr>
          <p:nvPr/>
        </p:nvSpPr>
        <p:spPr>
          <a:xfrm>
            <a:off x="914400" y="4220997"/>
            <a:ext cx="5362593" cy="1583945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Увеличение сотрудников к нашей  клиентской базе на удобной платформе поможет как и сотрудникам так и руководителям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194" y="1395664"/>
            <a:ext cx="6509195" cy="6031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Основная аудитория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688194" y="2465824"/>
            <a:ext cx="6974417" cy="1059615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</a:pPr>
            <a:r>
              <a:rPr lang="ru-RU" dirty="0"/>
              <a:t>По нашим данным сайтом будут пользоваться</a:t>
            </a:r>
            <a:r>
              <a:rPr lang="en-US" dirty="0"/>
              <a:t> </a:t>
            </a:r>
            <a:r>
              <a:rPr lang="ru-RU" dirty="0"/>
              <a:t>люди</a:t>
            </a:r>
          </a:p>
          <a:p>
            <a:pPr algn="ctr" rtl="0">
              <a:lnSpc>
                <a:spcPct val="150000"/>
              </a:lnSpc>
            </a:pPr>
            <a:r>
              <a:rPr lang="ru-RU" dirty="0"/>
              <a:t>Работающее в </a:t>
            </a:r>
            <a:r>
              <a:rPr lang="en-US" dirty="0"/>
              <a:t>it </a:t>
            </a:r>
            <a:r>
              <a:rPr lang="ru-RU" dirty="0"/>
              <a:t>направлении. </a:t>
            </a:r>
          </a:p>
          <a:p>
            <a:pPr rtl="0">
              <a:lnSpc>
                <a:spcPct val="150000"/>
              </a:lnSpc>
            </a:pPr>
            <a:endParaRPr lang="ru-RU" dirty="0"/>
          </a:p>
          <a:p>
            <a:pPr rtl="0">
              <a:lnSpc>
                <a:spcPct val="150000"/>
              </a:lnSpc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645395-A490-82B6-A638-5BBADD7FF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00" y="3763464"/>
            <a:ext cx="2252311" cy="26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Проблемы и ее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571840"/>
            <a:ext cx="7010401" cy="1222385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Большинство компаний пользуются несколькими приложениями для анализа своих рабочих и автоматизации процессов закрытий задач.</a:t>
            </a:r>
          </a:p>
          <a:p>
            <a:pPr rtl="0"/>
            <a:endParaRPr lang="ru-RU" sz="2400" dirty="0"/>
          </a:p>
          <a:p>
            <a:pPr rtl="0"/>
            <a:r>
              <a:rPr lang="ru-RU" sz="2400" dirty="0"/>
              <a:t>В моем сайте сразу будет анализ сотрудников и автоматическое закрытие задач.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986" y="692943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Реализация и сроки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7" name="Объект 5" descr="Изображение выглядит как одежда, обувь, текст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92EDE07F-CA79-FF5F-ECE8-B8F538F14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37" y="2083188"/>
            <a:ext cx="2325863" cy="2220983"/>
          </a:xfrm>
          <a:prstGeom prst="rect">
            <a:avLst/>
          </a:prstGeom>
        </p:spPr>
      </p:pic>
      <p:pic>
        <p:nvPicPr>
          <p:cNvPr id="12" name="Объект 5">
            <a:extLst>
              <a:ext uri="{FF2B5EF4-FFF2-40B4-BE49-F238E27FC236}">
                <a16:creationId xmlns:a16="http://schemas.microsoft.com/office/drawing/2014/main" id="{1D1E8342-E3FA-9782-B7D8-1EC6F7112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4" y="2083188"/>
            <a:ext cx="3331995" cy="1874247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47028997-7F6C-0B64-AAFE-A4F9EF8E0AB8}"/>
              </a:ext>
            </a:extLst>
          </p:cNvPr>
          <p:cNvSpPr txBox="1">
            <a:spLocks/>
          </p:cNvSpPr>
          <p:nvPr/>
        </p:nvSpPr>
        <p:spPr>
          <a:xfrm>
            <a:off x="3620987" y="4716574"/>
            <a:ext cx="7965460" cy="144848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Мой проект написан на нескольких стадиях</a:t>
            </a:r>
          </a:p>
          <a:p>
            <a:pPr marL="0" indent="0">
              <a:buNone/>
            </a:pPr>
            <a:r>
              <a:rPr lang="ru-RU" sz="2400" dirty="0" err="1"/>
              <a:t>Frontend</a:t>
            </a:r>
            <a:r>
              <a:rPr lang="ru-RU" sz="2400" dirty="0"/>
              <a:t> написан на </a:t>
            </a:r>
            <a:r>
              <a:rPr lang="ru-RU" sz="2400" dirty="0" err="1"/>
              <a:t>html</a:t>
            </a:r>
            <a:r>
              <a:rPr lang="en-US" sz="2400" dirty="0"/>
              <a:t>,</a:t>
            </a:r>
            <a:r>
              <a:rPr lang="ru-RU" sz="2400" dirty="0" err="1"/>
              <a:t>css</a:t>
            </a: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Backend</a:t>
            </a:r>
            <a:r>
              <a:rPr lang="ru-RU" sz="2400" dirty="0"/>
              <a:t> написан на </a:t>
            </a:r>
            <a:r>
              <a:rPr lang="ru-RU" sz="2400" dirty="0" err="1"/>
              <a:t>Django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Сайт будет сдан до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25.12.24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Будущее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2050" name="Picture 2" descr="Foto de Homem 3d Que Apresenta Seu Produto Isolado No Fundo Branco Com  Sombra e mais fotos de stock de Homens - iStock">
            <a:extLst>
              <a:ext uri="{FF2B5EF4-FFF2-40B4-BE49-F238E27FC236}">
                <a16:creationId xmlns:a16="http://schemas.microsoft.com/office/drawing/2014/main" id="{D3EC0353-9FA2-4C3A-8936-63BB5DAC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816032"/>
            <a:ext cx="4562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F21F0F87-5065-B9B3-B946-AFEAA5001255}"/>
              </a:ext>
            </a:extLst>
          </p:cNvPr>
          <p:cNvSpPr txBox="1">
            <a:spLocks/>
          </p:cNvSpPr>
          <p:nvPr/>
        </p:nvSpPr>
        <p:spPr>
          <a:xfrm>
            <a:off x="6208295" y="2612771"/>
            <a:ext cx="5406189" cy="3082176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В будущем у в моей команде будет 10 </a:t>
            </a:r>
            <a:r>
              <a:rPr lang="ru-RU" sz="2400" dirty="0" err="1"/>
              <a:t>бэкендеров</a:t>
            </a:r>
            <a:r>
              <a:rPr lang="ru-RU" sz="2400" dirty="0"/>
              <a:t> которые будут отвечать за развитие проекта.</a:t>
            </a:r>
          </a:p>
          <a:p>
            <a:pPr marL="0" indent="0">
              <a:buNone/>
            </a:pPr>
            <a:r>
              <a:rPr lang="ru-RU" sz="2400" dirty="0"/>
              <a:t>Так же 5 </a:t>
            </a:r>
            <a:r>
              <a:rPr lang="ru-RU" sz="2400" dirty="0" err="1"/>
              <a:t>фронтендеров</a:t>
            </a:r>
            <a:r>
              <a:rPr lang="ru-RU" sz="2400" dirty="0"/>
              <a:t> которые будут изменять стилизацию сайта.</a:t>
            </a:r>
          </a:p>
          <a:p>
            <a:pPr marL="0" indent="0">
              <a:buNone/>
            </a:pPr>
            <a:r>
              <a:rPr lang="ru-RU" sz="2400" dirty="0"/>
              <a:t>4 дизайнера </a:t>
            </a:r>
            <a:r>
              <a:rPr lang="ru-RU" sz="2400" dirty="0" err="1"/>
              <a:t>кторые</a:t>
            </a:r>
            <a:r>
              <a:rPr lang="ru-RU" sz="2400" dirty="0"/>
              <a:t> будут изменять стилизацию сайта.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B6270-3A19-3BF4-F4C2-11DBBB15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84421"/>
            <a:ext cx="7764379" cy="657828"/>
          </a:xfrm>
        </p:spPr>
        <p:txBody>
          <a:bodyPr/>
          <a:lstStyle/>
          <a:p>
            <a:r>
              <a:rPr lang="ru-RU" dirty="0"/>
              <a:t>Задача для </a:t>
            </a:r>
            <a:r>
              <a:rPr lang="ru-RU" dirty="0" err="1"/>
              <a:t>фронтендера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B682F-4360-3918-1CBB-5A1C7BA9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127" y="3046817"/>
            <a:ext cx="5715000" cy="2234642"/>
          </a:xfrm>
        </p:spPr>
        <p:txBody>
          <a:bodyPr>
            <a:normAutofit/>
          </a:bodyPr>
          <a:lstStyle/>
          <a:p>
            <a:r>
              <a:rPr lang="ru-RU" sz="3600" dirty="0"/>
              <a:t>Основная задача – сверстать по макету </a:t>
            </a:r>
            <a:r>
              <a:rPr lang="ru-RU" sz="3600" dirty="0" err="1"/>
              <a:t>фигма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4125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B6270-3A19-3BF4-F4C2-11DBBB15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84421"/>
            <a:ext cx="7764379" cy="657828"/>
          </a:xfrm>
        </p:spPr>
        <p:txBody>
          <a:bodyPr/>
          <a:lstStyle/>
          <a:p>
            <a:r>
              <a:rPr lang="ru-RU" dirty="0"/>
              <a:t>Задача для </a:t>
            </a:r>
            <a:r>
              <a:rPr lang="ru-RU" dirty="0" err="1"/>
              <a:t>бэкендеров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B682F-4360-3918-1CBB-5A1C7BA9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242" y="3046817"/>
            <a:ext cx="5715000" cy="2234642"/>
          </a:xfrm>
        </p:spPr>
        <p:txBody>
          <a:bodyPr>
            <a:noAutofit/>
          </a:bodyPr>
          <a:lstStyle/>
          <a:p>
            <a:r>
              <a:rPr lang="ru-RU" sz="3200" dirty="0"/>
              <a:t>Основная задача – подключить базу данных </a:t>
            </a:r>
            <a:r>
              <a:rPr lang="en-US" sz="3200" dirty="0" err="1"/>
              <a:t>sqlite</a:t>
            </a:r>
            <a:r>
              <a:rPr lang="ru-RU" sz="3200" dirty="0"/>
              <a:t>3. Создать регистрацию</a:t>
            </a:r>
            <a:r>
              <a:rPr lang="en-US" sz="3200" dirty="0"/>
              <a:t>/</a:t>
            </a:r>
            <a:r>
              <a:rPr lang="ru-RU" sz="3200" dirty="0"/>
              <a:t>вход.</a:t>
            </a:r>
          </a:p>
          <a:p>
            <a:r>
              <a:rPr lang="ru-RU" sz="3200" dirty="0"/>
              <a:t>Подключить рассылку на почту и платежку.</a:t>
            </a:r>
          </a:p>
        </p:txBody>
      </p:sp>
    </p:spTree>
    <p:extLst>
      <p:ext uri="{BB962C8B-B14F-4D97-AF65-F5344CB8AC3E}">
        <p14:creationId xmlns:p14="http://schemas.microsoft.com/office/powerpoint/2010/main" val="314259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B6270-3A19-3BF4-F4C2-11DBBB15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47" y="1355507"/>
            <a:ext cx="1652337" cy="657828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B682F-4360-3918-1CBB-5A1C7BA9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502" y="3207238"/>
            <a:ext cx="5715000" cy="2234642"/>
          </a:xfrm>
        </p:spPr>
        <p:txBody>
          <a:bodyPr>
            <a:noAutofit/>
          </a:bodyPr>
          <a:lstStyle/>
          <a:p>
            <a:r>
              <a:rPr lang="ru-RU" sz="3600" dirty="0"/>
              <a:t>-Сайт должен быть удобен для пользователя</a:t>
            </a:r>
          </a:p>
          <a:p>
            <a:r>
              <a:rPr lang="ru-RU" sz="3600" dirty="0"/>
              <a:t>-Выполнить тех. задание</a:t>
            </a:r>
          </a:p>
        </p:txBody>
      </p:sp>
      <p:graphicFrame>
        <p:nvGraphicFramePr>
          <p:cNvPr id="4" name="Объект 2">
            <a:extLst>
              <a:ext uri="{FF2B5EF4-FFF2-40B4-BE49-F238E27FC236}">
                <a16:creationId xmlns:a16="http://schemas.microsoft.com/office/drawing/2014/main" id="{2C4DBC6C-73C8-4106-3451-C6995059D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11880"/>
              </p:ext>
            </p:extLst>
          </p:nvPr>
        </p:nvGraphicFramePr>
        <p:xfrm>
          <a:off x="592952" y="2295184"/>
          <a:ext cx="5060497" cy="405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84046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{215DEA6D-4138-45D9-8816-3347459966E9}tf78438558_win32</Template>
  <TotalTime>76</TotalTime>
  <Words>210</Words>
  <Application>Microsoft Office PowerPoint</Application>
  <PresentationFormat>Широкоэкранный</PresentationFormat>
  <Paragraphs>37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Times New Roman</vt:lpstr>
      <vt:lpstr>Пользовательская</vt:lpstr>
      <vt:lpstr>Сайт it-management</vt:lpstr>
      <vt:lpstr>Цели и задачи</vt:lpstr>
      <vt:lpstr>Основная аудитория</vt:lpstr>
      <vt:lpstr>Проблемы и ее решения</vt:lpstr>
      <vt:lpstr>Реализация и сроки</vt:lpstr>
      <vt:lpstr>Будущее проекта</vt:lpstr>
      <vt:lpstr>Задача для фронтендера</vt:lpstr>
      <vt:lpstr>Задача для бэкендеров</vt:lpstr>
      <vt:lpstr>Итог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Тагир Нурутдинов</dc:creator>
  <cp:lastModifiedBy>Тагир Нурутдинов</cp:lastModifiedBy>
  <cp:revision>1</cp:revision>
  <dcterms:created xsi:type="dcterms:W3CDTF">2024-09-24T00:43:11Z</dcterms:created>
  <dcterms:modified xsi:type="dcterms:W3CDTF">2024-09-24T22:22:26Z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