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F714305-DAC1-4F15-A7F3-9A6BA231B350}" type="datetimeFigureOut">
              <a:rPr lang="en-US" smtClean="0"/>
              <a:pPr/>
              <a:t>9/29/2018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97BB1DF-CEA2-4CF7-AB12-C419BF91F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4305-DAC1-4F15-A7F3-9A6BA231B350}" type="datetimeFigureOut">
              <a:rPr lang="en-US" smtClean="0"/>
              <a:pPr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B1DF-CEA2-4CF7-AB12-C419BF91F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4305-DAC1-4F15-A7F3-9A6BA231B350}" type="datetimeFigureOut">
              <a:rPr lang="en-US" smtClean="0"/>
              <a:pPr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B1DF-CEA2-4CF7-AB12-C419BF91F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F714305-DAC1-4F15-A7F3-9A6BA231B350}" type="datetimeFigureOut">
              <a:rPr lang="en-US" smtClean="0"/>
              <a:pPr/>
              <a:t>9/29/2018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97BB1DF-CEA2-4CF7-AB12-C419BF91F2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F714305-DAC1-4F15-A7F3-9A6BA231B350}" type="datetimeFigureOut">
              <a:rPr lang="en-US" smtClean="0"/>
              <a:pPr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97BB1DF-CEA2-4CF7-AB12-C419BF91F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4305-DAC1-4F15-A7F3-9A6BA231B350}" type="datetimeFigureOut">
              <a:rPr lang="en-US" smtClean="0"/>
              <a:pPr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B1DF-CEA2-4CF7-AB12-C419BF91F2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4305-DAC1-4F15-A7F3-9A6BA231B350}" type="datetimeFigureOut">
              <a:rPr lang="en-US" smtClean="0"/>
              <a:pPr/>
              <a:t>9/29/2018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B1DF-CEA2-4CF7-AB12-C419BF91F2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F714305-DAC1-4F15-A7F3-9A6BA231B350}" type="datetimeFigureOut">
              <a:rPr lang="en-US" smtClean="0"/>
              <a:pPr/>
              <a:t>9/29/2018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97BB1DF-CEA2-4CF7-AB12-C419BF91F2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4305-DAC1-4F15-A7F3-9A6BA231B350}" type="datetimeFigureOut">
              <a:rPr lang="en-US" smtClean="0"/>
              <a:pPr/>
              <a:t>9/29/2018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B1DF-CEA2-4CF7-AB12-C419BF91F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F714305-DAC1-4F15-A7F3-9A6BA231B350}" type="datetimeFigureOut">
              <a:rPr lang="en-US" smtClean="0"/>
              <a:pPr/>
              <a:t>9/29/2018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97BB1DF-CEA2-4CF7-AB12-C419BF91F2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F714305-DAC1-4F15-A7F3-9A6BA231B350}" type="datetimeFigureOut">
              <a:rPr lang="en-US" smtClean="0"/>
              <a:pPr/>
              <a:t>9/29/2018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97BB1DF-CEA2-4CF7-AB12-C419BF91F2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F714305-DAC1-4F15-A7F3-9A6BA231B350}" type="datetimeFigureOut">
              <a:rPr lang="en-US" smtClean="0"/>
              <a:pPr/>
              <a:t>9/29/2018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97BB1DF-CEA2-4CF7-AB12-C419BF91F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0"/>
            <a:ext cx="6172200" cy="1894362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rgbClr val="FF0000"/>
                </a:solidFill>
              </a:rPr>
              <a:t>Bootstrap</a:t>
            </a:r>
            <a:endParaRPr lang="en-US" sz="8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057400"/>
            <a:ext cx="6172200" cy="1371600"/>
          </a:xfrm>
        </p:spPr>
        <p:txBody>
          <a:bodyPr>
            <a:noAutofit/>
          </a:bodyPr>
          <a:lstStyle/>
          <a:p>
            <a:pPr algn="just"/>
            <a:r>
              <a:rPr lang="en-US" sz="1600" dirty="0" smtClean="0">
                <a:latin typeface="Aharoni" pitchFamily="2" charset="-79"/>
                <a:cs typeface="Aharoni" pitchFamily="2" charset="-79"/>
              </a:rPr>
              <a:t>Build responsive, mobile-first projects on the web with the world's most popular front-end component library.</a:t>
            </a:r>
          </a:p>
          <a:p>
            <a:pPr algn="just"/>
            <a:r>
              <a:rPr lang="en-US" sz="1600" dirty="0" smtClean="0">
                <a:latin typeface="Aharoni" pitchFamily="2" charset="-79"/>
                <a:cs typeface="Aharoni" pitchFamily="2" charset="-79"/>
              </a:rPr>
              <a:t>Bootstrap is an open source toolkit for developing with HTML, CSS, and JS. Quickly prototype your ideas or build your entire app with our Sass variables and </a:t>
            </a:r>
            <a:r>
              <a:rPr lang="en-US" sz="1600" dirty="0" err="1" smtClean="0">
                <a:latin typeface="Aharoni" pitchFamily="2" charset="-79"/>
                <a:cs typeface="Aharoni" pitchFamily="2" charset="-79"/>
              </a:rPr>
              <a:t>mixins</a:t>
            </a:r>
            <a:r>
              <a:rPr lang="en-US" sz="1600" dirty="0" smtClean="0">
                <a:latin typeface="Aharoni" pitchFamily="2" charset="-79"/>
                <a:cs typeface="Aharoni" pitchFamily="2" charset="-79"/>
              </a:rPr>
              <a:t>, responsive grid system, extensive prebuilt components, and powerful </a:t>
            </a:r>
            <a:r>
              <a:rPr lang="en-US" sz="1600" dirty="0" err="1" smtClean="0">
                <a:latin typeface="Aharoni" pitchFamily="2" charset="-79"/>
                <a:cs typeface="Aharoni" pitchFamily="2" charset="-79"/>
              </a:rPr>
              <a:t>plugins</a:t>
            </a:r>
            <a:r>
              <a:rPr lang="en-US" sz="1600" dirty="0" smtClean="0">
                <a:latin typeface="Aharoni" pitchFamily="2" charset="-79"/>
                <a:cs typeface="Aharoni" pitchFamily="2" charset="-79"/>
              </a:rPr>
              <a:t> built on </a:t>
            </a:r>
            <a:r>
              <a:rPr lang="en-US" sz="1600" dirty="0" err="1" smtClean="0">
                <a:latin typeface="Aharoni" pitchFamily="2" charset="-79"/>
                <a:cs typeface="Aharoni" pitchFamily="2" charset="-79"/>
              </a:rPr>
              <a:t>jQuery</a:t>
            </a:r>
            <a:r>
              <a:rPr lang="en-US" sz="1600" dirty="0" smtClean="0">
                <a:latin typeface="Aharoni" pitchFamily="2" charset="-79"/>
                <a:cs typeface="Aharoni" pitchFamily="2" charset="-79"/>
              </a:rPr>
              <a:t>.</a:t>
            </a:r>
          </a:p>
          <a:p>
            <a:pPr algn="just"/>
            <a:r>
              <a:rPr lang="en-US" sz="1600" dirty="0" smtClean="0">
                <a:latin typeface="Aharoni" pitchFamily="2" charset="-79"/>
                <a:cs typeface="Aharoni" pitchFamily="2" charset="-79"/>
              </a:rPr>
              <a:t>Build responsive, mobile-first projects on the web with the world's most popular front-end component library.</a:t>
            </a:r>
          </a:p>
          <a:p>
            <a:pPr algn="just"/>
            <a:r>
              <a:rPr lang="en-US" sz="1600" dirty="0" smtClean="0">
                <a:latin typeface="Aharoni" pitchFamily="2" charset="-79"/>
                <a:cs typeface="Aharoni" pitchFamily="2" charset="-79"/>
              </a:rPr>
              <a:t>Bootstrap is an open source toolkit for developing with HTML, CSS, and JS. Quickly prototype your ideas or build your entire app with our Sass variables and </a:t>
            </a:r>
            <a:r>
              <a:rPr lang="en-US" sz="1600" dirty="0" err="1" smtClean="0">
                <a:latin typeface="Aharoni" pitchFamily="2" charset="-79"/>
                <a:cs typeface="Aharoni" pitchFamily="2" charset="-79"/>
              </a:rPr>
              <a:t>mixins</a:t>
            </a:r>
            <a:r>
              <a:rPr lang="en-US" sz="1600" dirty="0" smtClean="0">
                <a:latin typeface="Aharoni" pitchFamily="2" charset="-79"/>
                <a:cs typeface="Aharoni" pitchFamily="2" charset="-79"/>
              </a:rPr>
              <a:t>, responsive grid system, extensive prebuilt components, and powerful </a:t>
            </a:r>
            <a:r>
              <a:rPr lang="en-US" sz="1600" dirty="0" err="1" smtClean="0">
                <a:latin typeface="Aharoni" pitchFamily="2" charset="-79"/>
                <a:cs typeface="Aharoni" pitchFamily="2" charset="-79"/>
              </a:rPr>
              <a:t>plugins</a:t>
            </a:r>
            <a:r>
              <a:rPr lang="en-US" sz="1600" dirty="0" smtClean="0">
                <a:latin typeface="Aharoni" pitchFamily="2" charset="-79"/>
                <a:cs typeface="Aharoni" pitchFamily="2" charset="-79"/>
              </a:rPr>
              <a:t> built on </a:t>
            </a:r>
            <a:r>
              <a:rPr lang="en-US" sz="1600" dirty="0" err="1" smtClean="0">
                <a:latin typeface="Aharoni" pitchFamily="2" charset="-79"/>
                <a:cs typeface="Aharoni" pitchFamily="2" charset="-79"/>
              </a:rPr>
              <a:t>jQuery</a:t>
            </a:r>
            <a:r>
              <a:rPr lang="en-US" sz="1600" dirty="0" smtClean="0">
                <a:latin typeface="Aharoni" pitchFamily="2" charset="-79"/>
                <a:cs typeface="Aharoni" pitchFamily="2" charset="-79"/>
              </a:rPr>
              <a:t>.</a:t>
            </a:r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/>
              <a:t>Navbar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Navbar</a:t>
            </a:r>
            <a:endParaRPr lang="en-US" dirty="0" smtClean="0"/>
          </a:p>
          <a:p>
            <a:r>
              <a:rPr lang="en-US" dirty="0" err="1" smtClean="0"/>
              <a:t>navbar</a:t>
            </a:r>
            <a:r>
              <a:rPr lang="en-US" dirty="0" smtClean="0"/>
              <a:t>-expand-</a:t>
            </a:r>
            <a:r>
              <a:rPr lang="en-US" dirty="0" err="1" smtClean="0"/>
              <a:t>sm</a:t>
            </a:r>
            <a:endParaRPr lang="en-US" dirty="0" smtClean="0"/>
          </a:p>
          <a:p>
            <a:r>
              <a:rPr lang="en-US" dirty="0" err="1" smtClean="0"/>
              <a:t>navbar</a:t>
            </a:r>
            <a:r>
              <a:rPr lang="en-US" dirty="0" smtClean="0"/>
              <a:t>-dark</a:t>
            </a:r>
          </a:p>
          <a:p>
            <a:r>
              <a:rPr lang="en-US" dirty="0" err="1" smtClean="0"/>
              <a:t>bg</a:t>
            </a:r>
            <a:r>
              <a:rPr lang="en-US" dirty="0" smtClean="0"/>
              <a:t>-dark	</a:t>
            </a:r>
          </a:p>
          <a:p>
            <a:r>
              <a:rPr lang="en-US" dirty="0" err="1" smtClean="0"/>
              <a:t>navbar-nav</a:t>
            </a:r>
            <a:r>
              <a:rPr lang="en-US" dirty="0" smtClean="0"/>
              <a:t>(</a:t>
            </a:r>
            <a:r>
              <a:rPr lang="en-US" dirty="0" err="1" smtClean="0"/>
              <a:t>ul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nav</a:t>
            </a:r>
            <a:r>
              <a:rPr lang="en-US" dirty="0" smtClean="0"/>
              <a:t>-item(</a:t>
            </a:r>
            <a:r>
              <a:rPr lang="en-US" dirty="0" err="1" smtClean="0"/>
              <a:t>li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nav</a:t>
            </a:r>
            <a:r>
              <a:rPr lang="en-US" dirty="0" smtClean="0"/>
              <a:t>-link(a)</a:t>
            </a:r>
          </a:p>
          <a:p>
            <a:r>
              <a:rPr lang="en-US" dirty="0" err="1" smtClean="0"/>
              <a:t>navbar</a:t>
            </a:r>
            <a:r>
              <a:rPr lang="en-US" dirty="0" smtClean="0"/>
              <a:t>-brand(PN INFOSYS)</a:t>
            </a:r>
          </a:p>
          <a:p>
            <a:r>
              <a:rPr lang="en-US" dirty="0" err="1" smtClean="0"/>
              <a:t>navbar-toggler</a:t>
            </a:r>
            <a:endParaRPr lang="en-US" dirty="0" smtClean="0"/>
          </a:p>
          <a:p>
            <a:r>
              <a:rPr lang="en-US" dirty="0" smtClean="0"/>
              <a:t>data-toggle</a:t>
            </a:r>
          </a:p>
          <a:p>
            <a:r>
              <a:rPr lang="en-US" dirty="0" smtClean="0"/>
              <a:t>data-target</a:t>
            </a:r>
          </a:p>
          <a:p>
            <a:r>
              <a:rPr lang="en-US" dirty="0" err="1" smtClean="0"/>
              <a:t>navbar</a:t>
            </a:r>
            <a:r>
              <a:rPr lang="en-US" dirty="0" smtClean="0"/>
              <a:t>-</a:t>
            </a:r>
            <a:r>
              <a:rPr lang="en-US" dirty="0" err="1" smtClean="0"/>
              <a:t>toggler</a:t>
            </a:r>
            <a:r>
              <a:rPr lang="en-US" dirty="0" smtClean="0"/>
              <a:t>-icon</a:t>
            </a:r>
          </a:p>
          <a:p>
            <a:r>
              <a:rPr lang="en-US" dirty="0" smtClean="0"/>
              <a:t>ml-auto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Images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rounded </a:t>
            </a:r>
          </a:p>
          <a:p>
            <a:r>
              <a:rPr lang="en-US" dirty="0" smtClean="0"/>
              <a:t>.rounded-circle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img</a:t>
            </a:r>
            <a:r>
              <a:rPr lang="en-US" dirty="0" smtClean="0"/>
              <a:t>-thumbnail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img</a:t>
            </a:r>
            <a:r>
              <a:rPr lang="en-US" dirty="0" smtClean="0"/>
              <a:t>-fluid</a:t>
            </a:r>
          </a:p>
          <a:p>
            <a:r>
              <a:rPr lang="en-US" dirty="0" smtClean="0"/>
              <a:t>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 err="1" smtClean="0"/>
              <a:t>img</a:t>
            </a:r>
            <a:r>
              <a:rPr lang="en-US" dirty="0" smtClean="0"/>
              <a:t>/222.jpg" class="</a:t>
            </a:r>
            <a:r>
              <a:rPr lang="en-US" dirty="0" err="1" smtClean="0"/>
              <a:t>img</a:t>
            </a:r>
            <a:r>
              <a:rPr lang="en-US" dirty="0" smtClean="0"/>
              <a:t>-fluid rounded"&gt;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 err="1" smtClean="0"/>
              <a:t>img</a:t>
            </a:r>
            <a:r>
              <a:rPr lang="en-US" dirty="0" smtClean="0"/>
              <a:t>/222.jpg" class="</a:t>
            </a:r>
            <a:r>
              <a:rPr lang="en-US" dirty="0" err="1" smtClean="0"/>
              <a:t>img</a:t>
            </a:r>
            <a:r>
              <a:rPr lang="en-US" dirty="0" smtClean="0"/>
              <a:t>-fluid rounded-circle"&gt;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 err="1" smtClean="0"/>
              <a:t>img</a:t>
            </a:r>
            <a:r>
              <a:rPr lang="en-US" dirty="0" smtClean="0"/>
              <a:t>/222.jpg" class="</a:t>
            </a:r>
            <a:r>
              <a:rPr lang="en-US" dirty="0" err="1" smtClean="0"/>
              <a:t>img</a:t>
            </a:r>
            <a:r>
              <a:rPr lang="en-US" dirty="0" smtClean="0"/>
              <a:t>-fluid </a:t>
            </a:r>
            <a:r>
              <a:rPr lang="en-US" dirty="0" err="1" smtClean="0"/>
              <a:t>img</a:t>
            </a:r>
            <a:r>
              <a:rPr lang="en-US" dirty="0" smtClean="0"/>
              <a:t>-thumbnail"&gt;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Cards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Card</a:t>
            </a:r>
          </a:p>
          <a:p>
            <a:r>
              <a:rPr lang="en-US" dirty="0" smtClean="0"/>
              <a:t>card-body</a:t>
            </a:r>
          </a:p>
          <a:p>
            <a:r>
              <a:rPr lang="en-US" dirty="0" smtClean="0"/>
              <a:t>card-title</a:t>
            </a:r>
          </a:p>
          <a:p>
            <a:r>
              <a:rPr lang="en-US" dirty="0" smtClean="0"/>
              <a:t>card-text</a:t>
            </a:r>
          </a:p>
          <a:p>
            <a:r>
              <a:rPr lang="en-US" dirty="0" smtClean="0"/>
              <a:t>card-header</a:t>
            </a:r>
          </a:p>
          <a:p>
            <a:r>
              <a:rPr lang="en-US" dirty="0" smtClean="0"/>
              <a:t>card-footer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Form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Stacked(full width)</a:t>
            </a:r>
          </a:p>
          <a:p>
            <a:r>
              <a:rPr lang="en-US" dirty="0" smtClean="0"/>
              <a:t>Inline Form</a:t>
            </a:r>
          </a:p>
          <a:p>
            <a:r>
              <a:rPr lang="en-US" dirty="0" smtClean="0"/>
              <a:t>form-group</a:t>
            </a:r>
          </a:p>
          <a:p>
            <a:r>
              <a:rPr lang="en-US" dirty="0" smtClean="0"/>
              <a:t>form-control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&lt;form class="form-inline"&gt;</a:t>
            </a:r>
          </a:p>
          <a:p>
            <a:r>
              <a:rPr lang="en-US" dirty="0" smtClean="0"/>
              <a:t>	    &lt;div class="form-group"&gt;</a:t>
            </a:r>
          </a:p>
          <a:p>
            <a:r>
              <a:rPr lang="en-US" dirty="0" smtClean="0"/>
              <a:t>		&lt;label&gt;Username:&lt;/label&gt;</a:t>
            </a:r>
          </a:p>
          <a:p>
            <a:r>
              <a:rPr lang="en-US" dirty="0" smtClean="0"/>
              <a:t>		&lt;input type="text" name="" id="user" class="form-control"&gt;</a:t>
            </a:r>
          </a:p>
          <a:p>
            <a:r>
              <a:rPr lang="en-US" dirty="0" smtClean="0"/>
              <a:t>		&lt;/div&gt;</a:t>
            </a:r>
          </a:p>
          <a:p>
            <a:endParaRPr lang="en-US" dirty="0" smtClean="0"/>
          </a:p>
          <a:p>
            <a:r>
              <a:rPr lang="en-US" dirty="0" smtClean="0"/>
              <a:t>		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pagination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Pagination</a:t>
            </a:r>
          </a:p>
          <a:p>
            <a:r>
              <a:rPr lang="en-US" dirty="0" smtClean="0"/>
              <a:t>page-item</a:t>
            </a:r>
          </a:p>
          <a:p>
            <a:r>
              <a:rPr lang="en-US" dirty="0" smtClean="0"/>
              <a:t>page-link</a:t>
            </a:r>
          </a:p>
          <a:p>
            <a:r>
              <a:rPr lang="en-US" dirty="0" smtClean="0"/>
              <a:t>pagination-</a:t>
            </a:r>
            <a:r>
              <a:rPr lang="en-US" dirty="0" err="1" smtClean="0"/>
              <a:t>sm</a:t>
            </a:r>
            <a:endParaRPr lang="en-US" dirty="0" smtClean="0"/>
          </a:p>
          <a:p>
            <a:r>
              <a:rPr lang="en-US" dirty="0" smtClean="0"/>
              <a:t>pagination-</a:t>
            </a:r>
            <a:r>
              <a:rPr lang="en-US" dirty="0" err="1" smtClean="0"/>
              <a:t>lg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 class="pagination </a:t>
            </a:r>
            <a:r>
              <a:rPr lang="en-US" dirty="0" err="1" smtClean="0"/>
              <a:t>pagination</a:t>
            </a:r>
            <a:r>
              <a:rPr lang="en-US" dirty="0" smtClean="0"/>
              <a:t>-</a:t>
            </a:r>
            <a:r>
              <a:rPr lang="en-US" dirty="0" err="1" smtClean="0"/>
              <a:t>sm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			&lt;</a:t>
            </a:r>
            <a:r>
              <a:rPr lang="en-US" dirty="0" err="1" smtClean="0"/>
              <a:t>li</a:t>
            </a:r>
            <a:r>
              <a:rPr lang="en-US" dirty="0" smtClean="0"/>
              <a:t> class="page-item"&gt;&lt;a </a:t>
            </a:r>
            <a:r>
              <a:rPr lang="en-US" dirty="0" err="1" smtClean="0"/>
              <a:t>href</a:t>
            </a:r>
            <a:r>
              <a:rPr lang="en-US" dirty="0" smtClean="0"/>
              <a:t>="" class="page-link"&gt;Previous&lt;/a&gt;</a:t>
            </a:r>
          </a:p>
          <a:p>
            <a:r>
              <a:rPr lang="en-US" dirty="0" smtClean="0"/>
              <a:t>			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&lt;</a:t>
            </a:r>
            <a:r>
              <a:rPr lang="en-US" dirty="0" err="1" smtClean="0"/>
              <a:t>li</a:t>
            </a:r>
            <a:r>
              <a:rPr lang="en-US" dirty="0" smtClean="0"/>
              <a:t> class="page-item active"&gt;&lt;a </a:t>
            </a:r>
            <a:r>
              <a:rPr lang="en-US" dirty="0" err="1" smtClean="0"/>
              <a:t>href</a:t>
            </a:r>
            <a:r>
              <a:rPr lang="en-US" dirty="0" smtClean="0"/>
              <a:t>="" class="page-link"&gt;1&lt;/a&gt;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/>
              <a:t>Jumbotro</a:t>
            </a:r>
            <a:r>
              <a:rPr lang="en-US" sz="5400" b="1" dirty="0" smtClean="0"/>
              <a:t>...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Jumbotron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&lt;div class="</a:t>
            </a:r>
            <a:r>
              <a:rPr lang="en-US" dirty="0" err="1" smtClean="0"/>
              <a:t>jumbotron</a:t>
            </a:r>
            <a:r>
              <a:rPr lang="en-US" dirty="0" smtClean="0"/>
              <a:t> </a:t>
            </a:r>
            <a:r>
              <a:rPr lang="en-US" dirty="0" err="1" smtClean="0"/>
              <a:t>img-jmbo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	&lt;div class="container"&gt;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    &lt;h1 class="text-white"&gt;WELCOME PNINFOSYS&lt;/h1&gt;</a:t>
            </a:r>
          </a:p>
          <a:p>
            <a:r>
              <a:rPr lang="en-US" dirty="0" smtClean="0"/>
              <a:t>    &lt;p&gt;Hello </a:t>
            </a:r>
            <a:r>
              <a:rPr lang="en-US" dirty="0" err="1" smtClean="0"/>
              <a:t>vikas</a:t>
            </a:r>
            <a:r>
              <a:rPr lang="en-US" dirty="0" smtClean="0"/>
              <a:t>&lt;/p&gt;</a:t>
            </a:r>
          </a:p>
          <a:p>
            <a:r>
              <a:rPr lang="en-US" dirty="0" smtClean="0"/>
              <a:t>    &lt;button class="</a:t>
            </a:r>
            <a:r>
              <a:rPr lang="en-US" dirty="0" err="1" smtClean="0"/>
              <a:t>btn</a:t>
            </a:r>
            <a:r>
              <a:rPr lang="en-US" dirty="0" smtClean="0"/>
              <a:t> </a:t>
            </a:r>
            <a:r>
              <a:rPr lang="en-US" dirty="0" err="1" smtClean="0"/>
              <a:t>btn</a:t>
            </a:r>
            <a:r>
              <a:rPr lang="en-US" dirty="0" smtClean="0"/>
              <a:t>-success"&gt;Click </a:t>
            </a:r>
            <a:r>
              <a:rPr lang="en-US" dirty="0" err="1" smtClean="0"/>
              <a:t>Here.</a:t>
            </a:r>
            <a:r>
              <a:rPr lang="en-US" dirty="0" smtClean="0"/>
              <a:t>.&lt;/button&gt;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Carousel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carousel slid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NavBar</a:t>
            </a:r>
            <a:r>
              <a:rPr lang="en-US" dirty="0" smtClean="0"/>
              <a:t> drop down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i="1" dirty="0" smtClean="0"/>
              <a:t>Progress Bar</a:t>
            </a:r>
            <a:endParaRPr lang="en-US" sz="48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</a:p>
          <a:p>
            <a:r>
              <a:rPr lang="en-US" dirty="0" smtClean="0"/>
              <a:t>progress-bar</a:t>
            </a:r>
          </a:p>
          <a:p>
            <a:r>
              <a:rPr lang="en-US" dirty="0" smtClean="0"/>
              <a:t>progress-bar-striped</a:t>
            </a:r>
          </a:p>
          <a:p>
            <a:r>
              <a:rPr lang="en-US" dirty="0" smtClean="0"/>
              <a:t>progress-bar-animated</a:t>
            </a:r>
          </a:p>
          <a:p>
            <a:r>
              <a:rPr lang="en-US" dirty="0" smtClean="0"/>
              <a:t>&lt;div class="progress" style="height: 40px;"&gt;</a:t>
            </a:r>
          </a:p>
          <a:p>
            <a:r>
              <a:rPr lang="en-US" dirty="0" smtClean="0"/>
              <a:t>		&lt;div class="progress-bar progress-bar-striped progress-bar-animated" style="width: 70%; height: 40px"&gt;60%</a:t>
            </a:r>
          </a:p>
          <a:p>
            <a:endParaRPr lang="en-US" dirty="0" smtClean="0"/>
          </a:p>
          <a:p>
            <a:r>
              <a:rPr lang="en-US" dirty="0" smtClean="0"/>
              <a:t>		&lt;/div&gt;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list-group</a:t>
            </a:r>
          </a:p>
          <a:p>
            <a:r>
              <a:rPr lang="en-US" dirty="0" smtClean="0"/>
              <a:t>list-group-item</a:t>
            </a:r>
          </a:p>
          <a:p>
            <a:r>
              <a:rPr lang="en-US" dirty="0" smtClean="0"/>
              <a:t>list-group-item-danger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Container   and Container-fluid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&lt;div class="container  </a:t>
            </a:r>
            <a:r>
              <a:rPr lang="en-US" dirty="0" err="1" smtClean="0"/>
              <a:t>bg</a:t>
            </a:r>
            <a:r>
              <a:rPr lang="en-US" dirty="0" smtClean="0"/>
              <a:t>-warning"&gt;</a:t>
            </a:r>
          </a:p>
          <a:p>
            <a:r>
              <a:rPr lang="en-US" dirty="0" smtClean="0"/>
              <a:t>&lt;div class="container-fluid  </a:t>
            </a:r>
            <a:r>
              <a:rPr lang="en-US" dirty="0" err="1" smtClean="0"/>
              <a:t>bg</a:t>
            </a:r>
            <a:r>
              <a:rPr lang="en-US" dirty="0" smtClean="0"/>
              <a:t>-warning"&gt;</a:t>
            </a:r>
          </a:p>
          <a:p>
            <a:r>
              <a:rPr lang="en-US" dirty="0" smtClean="0"/>
              <a:t>&lt;h1&gt;hell </a:t>
            </a:r>
            <a:r>
              <a:rPr lang="en-US" dirty="0" err="1" smtClean="0"/>
              <a:t>rjit</a:t>
            </a:r>
            <a:r>
              <a:rPr lang="en-US" dirty="0" smtClean="0"/>
              <a:t>&lt;/h1&gt;</a:t>
            </a:r>
          </a:p>
          <a:p>
            <a:r>
              <a:rPr lang="en-US" dirty="0" smtClean="0"/>
              <a:t>&lt;h2&gt;hell </a:t>
            </a:r>
            <a:r>
              <a:rPr lang="en-US" dirty="0" err="1" smtClean="0"/>
              <a:t>rjit</a:t>
            </a:r>
            <a:r>
              <a:rPr lang="en-US" dirty="0" smtClean="0"/>
              <a:t>&lt;/h2&gt;</a:t>
            </a:r>
          </a:p>
          <a:p>
            <a:r>
              <a:rPr lang="en-US" dirty="0" smtClean="0"/>
              <a:t>&lt;h3&gt;hell </a:t>
            </a:r>
            <a:r>
              <a:rPr lang="en-US" dirty="0" err="1" smtClean="0"/>
              <a:t>rjit</a:t>
            </a:r>
            <a:r>
              <a:rPr lang="en-US" dirty="0" smtClean="0"/>
              <a:t>&lt;/h3&gt;</a:t>
            </a:r>
          </a:p>
          <a:p>
            <a:r>
              <a:rPr lang="en-US" dirty="0" smtClean="0"/>
              <a:t>&lt;h4&gt;hell </a:t>
            </a:r>
            <a:r>
              <a:rPr lang="en-US" dirty="0" err="1" smtClean="0"/>
              <a:t>rjit</a:t>
            </a:r>
            <a:r>
              <a:rPr lang="en-US" dirty="0" smtClean="0"/>
              <a:t>&lt;/h4&gt;</a:t>
            </a:r>
          </a:p>
          <a:p>
            <a:r>
              <a:rPr lang="en-US" dirty="0" smtClean="0"/>
              <a:t>&lt;h5&gt;hell </a:t>
            </a:r>
            <a:r>
              <a:rPr lang="en-US" dirty="0" err="1" smtClean="0"/>
              <a:t>rjit</a:t>
            </a:r>
            <a:r>
              <a:rPr lang="en-US" dirty="0" smtClean="0"/>
              <a:t>&lt;/h5&gt;</a:t>
            </a:r>
          </a:p>
          <a:p>
            <a:r>
              <a:rPr lang="en-US" dirty="0" smtClean="0"/>
              <a:t>&lt;h6&gt;hell </a:t>
            </a:r>
            <a:r>
              <a:rPr lang="en-US" dirty="0" err="1" smtClean="0"/>
              <a:t>rjit</a:t>
            </a:r>
            <a:r>
              <a:rPr lang="en-US" dirty="0" smtClean="0"/>
              <a:t>&lt;/h6&gt;</a:t>
            </a:r>
          </a:p>
          <a:p>
            <a:r>
              <a:rPr lang="en-US" dirty="0" smtClean="0"/>
              <a:t>&lt;/div&gt;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Badges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Badge</a:t>
            </a:r>
          </a:p>
          <a:p>
            <a:r>
              <a:rPr lang="en-US" dirty="0" smtClean="0"/>
              <a:t>badge </a:t>
            </a:r>
            <a:r>
              <a:rPr lang="en-US" dirty="0" err="1" smtClean="0"/>
              <a:t>badge</a:t>
            </a:r>
            <a:r>
              <a:rPr lang="en-US" dirty="0" smtClean="0"/>
              <a:t>-danger</a:t>
            </a:r>
          </a:p>
          <a:p>
            <a:r>
              <a:rPr lang="en-US" dirty="0" smtClean="0"/>
              <a:t>badge </a:t>
            </a:r>
            <a:r>
              <a:rPr lang="en-US" dirty="0" err="1" smtClean="0"/>
              <a:t>badge</a:t>
            </a:r>
            <a:r>
              <a:rPr lang="en-US" dirty="0" smtClean="0"/>
              <a:t>-info</a:t>
            </a:r>
          </a:p>
          <a:p>
            <a:r>
              <a:rPr lang="en-US" dirty="0" smtClean="0"/>
              <a:t>badge </a:t>
            </a:r>
            <a:r>
              <a:rPr lang="en-US" dirty="0" err="1" smtClean="0"/>
              <a:t>badge</a:t>
            </a:r>
            <a:r>
              <a:rPr lang="en-US" dirty="0" smtClean="0"/>
              <a:t>-secondary</a:t>
            </a:r>
          </a:p>
          <a:p>
            <a:r>
              <a:rPr lang="en-US" dirty="0" smtClean="0"/>
              <a:t>badge </a:t>
            </a:r>
            <a:r>
              <a:rPr lang="en-US" dirty="0" err="1" smtClean="0"/>
              <a:t>badge</a:t>
            </a:r>
            <a:r>
              <a:rPr lang="en-US" dirty="0" smtClean="0"/>
              <a:t>-success</a:t>
            </a:r>
          </a:p>
          <a:p>
            <a:r>
              <a:rPr lang="en-US" dirty="0" smtClean="0"/>
              <a:t>badge </a:t>
            </a:r>
            <a:r>
              <a:rPr lang="en-US" dirty="0" err="1" smtClean="0"/>
              <a:t>badge</a:t>
            </a:r>
            <a:r>
              <a:rPr lang="en-US" dirty="0" smtClean="0"/>
              <a:t>-secondary badge-pill</a:t>
            </a:r>
          </a:p>
          <a:p>
            <a:r>
              <a:rPr lang="en-US" dirty="0" smtClean="0"/>
              <a:t> &lt;button class="</a:t>
            </a:r>
            <a:r>
              <a:rPr lang="en-US" dirty="0" err="1" smtClean="0"/>
              <a:t>btn</a:t>
            </a:r>
            <a:r>
              <a:rPr lang="en-US" dirty="0" smtClean="0"/>
              <a:t> </a:t>
            </a:r>
            <a:r>
              <a:rPr lang="en-US" dirty="0" err="1" smtClean="0"/>
              <a:t>btn</a:t>
            </a:r>
            <a:r>
              <a:rPr lang="en-US" dirty="0" smtClean="0"/>
              <a:t>-primary"&gt;Link</a:t>
            </a:r>
          </a:p>
          <a:p>
            <a:r>
              <a:rPr lang="en-US" dirty="0" smtClean="0"/>
              <a:t>     &lt;span class="badge </a:t>
            </a:r>
            <a:r>
              <a:rPr lang="en-US" dirty="0" err="1" smtClean="0"/>
              <a:t>badge</a:t>
            </a:r>
            <a:r>
              <a:rPr lang="en-US" dirty="0" smtClean="0"/>
              <a:t>-light"&gt;5&lt;/span&gt;</a:t>
            </a:r>
          </a:p>
          <a:p>
            <a:r>
              <a:rPr lang="en-US" dirty="0" smtClean="0"/>
              <a:t>&lt;/button&gt;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Button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&lt;button class="</a:t>
            </a:r>
            <a:r>
              <a:rPr lang="en-US" dirty="0" err="1" smtClean="0"/>
              <a:t>btn</a:t>
            </a:r>
            <a:r>
              <a:rPr lang="en-US" dirty="0" smtClean="0"/>
              <a:t> </a:t>
            </a:r>
            <a:r>
              <a:rPr lang="en-US" dirty="0" err="1" smtClean="0"/>
              <a:t>btn</a:t>
            </a:r>
            <a:r>
              <a:rPr lang="en-US" dirty="0" smtClean="0"/>
              <a:t>-info </a:t>
            </a:r>
            <a:r>
              <a:rPr lang="en-US" dirty="0" err="1" smtClean="0"/>
              <a:t>btn-lg</a:t>
            </a:r>
            <a:r>
              <a:rPr lang="en-US" dirty="0" smtClean="0"/>
              <a:t>"&gt;SUBMIT&lt;/button&gt;</a:t>
            </a:r>
          </a:p>
          <a:p>
            <a:r>
              <a:rPr lang="en-US" dirty="0" smtClean="0"/>
              <a:t>		&lt;button class="</a:t>
            </a:r>
            <a:r>
              <a:rPr lang="en-US" dirty="0" err="1" smtClean="0"/>
              <a:t>btn</a:t>
            </a:r>
            <a:r>
              <a:rPr lang="en-US" dirty="0" smtClean="0"/>
              <a:t> </a:t>
            </a:r>
            <a:r>
              <a:rPr lang="en-US" dirty="0" err="1" smtClean="0"/>
              <a:t>btn</a:t>
            </a:r>
            <a:r>
              <a:rPr lang="en-US" dirty="0" smtClean="0"/>
              <a:t>-warning </a:t>
            </a:r>
            <a:r>
              <a:rPr lang="en-US" dirty="0" err="1" smtClean="0"/>
              <a:t>btn-sm</a:t>
            </a:r>
            <a:r>
              <a:rPr lang="en-US" dirty="0" smtClean="0"/>
              <a:t>"&gt;SUBMIT&lt;/button&gt;</a:t>
            </a:r>
          </a:p>
          <a:p>
            <a:r>
              <a:rPr lang="en-US" dirty="0" smtClean="0"/>
              <a:t>		&lt;button class="</a:t>
            </a:r>
            <a:r>
              <a:rPr lang="en-US" dirty="0" err="1" smtClean="0"/>
              <a:t>btn</a:t>
            </a:r>
            <a:r>
              <a:rPr lang="en-US" dirty="0" smtClean="0"/>
              <a:t> </a:t>
            </a:r>
            <a:r>
              <a:rPr lang="en-US" dirty="0" err="1" smtClean="0"/>
              <a:t>btn</a:t>
            </a:r>
            <a:r>
              <a:rPr lang="en-US" dirty="0" smtClean="0"/>
              <a:t>-info"&gt;SUBMIT&lt;/button&gt;</a:t>
            </a:r>
          </a:p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="" class="</a:t>
            </a:r>
            <a:r>
              <a:rPr lang="en-US" dirty="0" err="1" smtClean="0"/>
              <a:t>btn</a:t>
            </a:r>
            <a:r>
              <a:rPr lang="en-US" dirty="0" smtClean="0"/>
              <a:t> </a:t>
            </a:r>
            <a:r>
              <a:rPr lang="en-US" dirty="0" err="1" smtClean="0"/>
              <a:t>btn</a:t>
            </a:r>
            <a:r>
              <a:rPr lang="en-US" dirty="0" smtClean="0"/>
              <a:t>-warning </a:t>
            </a:r>
            <a:r>
              <a:rPr lang="en-US" dirty="0" err="1" smtClean="0"/>
              <a:t>btn</a:t>
            </a:r>
            <a:r>
              <a:rPr lang="en-US" smtClean="0"/>
              <a:t>-outline-info "&gt;Click Here&lt;/a&gt;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Button Group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btn</a:t>
            </a:r>
            <a:r>
              <a:rPr lang="en-US" dirty="0" smtClean="0"/>
              <a:t>-group </a:t>
            </a:r>
            <a:r>
              <a:rPr lang="en-US" dirty="0" err="1" smtClean="0"/>
              <a:t>btn</a:t>
            </a:r>
            <a:r>
              <a:rPr lang="en-US" dirty="0" smtClean="0"/>
              <a:t>-group-</a:t>
            </a:r>
            <a:r>
              <a:rPr lang="en-US" dirty="0" err="1" smtClean="0"/>
              <a:t>lg</a:t>
            </a:r>
            <a:endParaRPr lang="en-US" dirty="0" smtClean="0"/>
          </a:p>
          <a:p>
            <a:r>
              <a:rPr lang="en-US" dirty="0" smtClean="0"/>
              <a:t>&lt;button class="</a:t>
            </a:r>
            <a:r>
              <a:rPr lang="en-US" dirty="0" err="1" smtClean="0"/>
              <a:t>btn</a:t>
            </a:r>
            <a:r>
              <a:rPr lang="en-US" dirty="0" smtClean="0"/>
              <a:t> </a:t>
            </a:r>
            <a:r>
              <a:rPr lang="en-US" dirty="0" err="1" smtClean="0"/>
              <a:t>btn</a:t>
            </a:r>
            <a:r>
              <a:rPr lang="en-US" dirty="0" smtClean="0"/>
              <a:t>-primary"&gt;Home&lt;/button&gt;</a:t>
            </a:r>
          </a:p>
          <a:p>
            <a:r>
              <a:rPr lang="en-US" dirty="0" err="1" smtClean="0"/>
              <a:t>btn</a:t>
            </a:r>
            <a:r>
              <a:rPr lang="en-US" dirty="0" smtClean="0"/>
              <a:t>-group-vertical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nav</a:t>
            </a:r>
            <a:r>
              <a:rPr lang="en-US" dirty="0" smtClean="0"/>
              <a:t>-tabs </a:t>
            </a:r>
            <a:r>
              <a:rPr lang="en-US" dirty="0" err="1" smtClean="0"/>
              <a:t>nav</a:t>
            </a:r>
            <a:r>
              <a:rPr lang="en-US" dirty="0" smtClean="0"/>
              <a:t> </a:t>
            </a:r>
            <a:r>
              <a:rPr lang="en-US" dirty="0" err="1" smtClean="0"/>
              <a:t>nav-justifide</a:t>
            </a:r>
            <a:endParaRPr lang="en-US" dirty="0" smtClean="0"/>
          </a:p>
          <a:p>
            <a:r>
              <a:rPr lang="en-US" dirty="0" err="1" smtClean="0"/>
              <a:t>nav</a:t>
            </a:r>
            <a:r>
              <a:rPr lang="en-US" dirty="0" smtClean="0"/>
              <a:t>-item</a:t>
            </a:r>
          </a:p>
          <a:p>
            <a:r>
              <a:rPr lang="en-US" dirty="0" err="1" smtClean="0"/>
              <a:t>nav</a:t>
            </a:r>
            <a:r>
              <a:rPr lang="en-US" dirty="0" smtClean="0"/>
              <a:t>-link active</a:t>
            </a:r>
          </a:p>
          <a:p>
            <a:r>
              <a:rPr lang="en-US" dirty="0" smtClean="0"/>
              <a:t>data-toggle="tab“</a:t>
            </a:r>
          </a:p>
          <a:p>
            <a:r>
              <a:rPr lang="en-US" dirty="0" err="1" smtClean="0"/>
              <a:t>nav</a:t>
            </a:r>
            <a:r>
              <a:rPr lang="en-US" dirty="0" smtClean="0"/>
              <a:t>-item dropdown</a:t>
            </a:r>
          </a:p>
          <a:p>
            <a:r>
              <a:rPr lang="en-US" dirty="0" err="1" smtClean="0"/>
              <a:t>nav</a:t>
            </a:r>
            <a:r>
              <a:rPr lang="en-US" dirty="0" smtClean="0"/>
              <a:t>-link dropdown-toggle</a:t>
            </a:r>
          </a:p>
          <a:p>
            <a:r>
              <a:rPr lang="en-US" dirty="0" smtClean="0"/>
              <a:t>data-toggle="dropdown“</a:t>
            </a:r>
          </a:p>
          <a:p>
            <a:r>
              <a:rPr lang="en-US" dirty="0" smtClean="0"/>
              <a:t>dropdown-menu</a:t>
            </a:r>
          </a:p>
          <a:p>
            <a:r>
              <a:rPr lang="en-US" dirty="0" smtClean="0"/>
              <a:t>dropdown-item</a:t>
            </a:r>
          </a:p>
          <a:p>
            <a:r>
              <a:rPr lang="en-US" dirty="0" smtClean="0"/>
              <a:t>tab-content container</a:t>
            </a:r>
          </a:p>
          <a:p>
            <a:r>
              <a:rPr lang="en-US" smtClean="0"/>
              <a:t>tab-pane active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Typography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1. &lt;h1 class="display-1"&gt;hell </a:t>
            </a:r>
            <a:r>
              <a:rPr lang="en-US" dirty="0" err="1" smtClean="0"/>
              <a:t>rjit</a:t>
            </a:r>
            <a:r>
              <a:rPr lang="en-US" dirty="0" smtClean="0"/>
              <a:t>&lt;/h1&gt;</a:t>
            </a:r>
          </a:p>
          <a:p>
            <a:r>
              <a:rPr lang="en-US" dirty="0" smtClean="0"/>
              <a:t>2.&lt;h2 class="display-2"&gt;hell </a:t>
            </a:r>
            <a:r>
              <a:rPr lang="en-US" dirty="0" err="1" smtClean="0"/>
              <a:t>rjit</a:t>
            </a:r>
            <a:r>
              <a:rPr lang="en-US" dirty="0" smtClean="0"/>
              <a:t>&lt;/h2&gt;</a:t>
            </a:r>
          </a:p>
          <a:p>
            <a:r>
              <a:rPr lang="en-US" dirty="0" smtClean="0"/>
              <a:t>3.&lt;h3 class="display-3"&gt;hell </a:t>
            </a:r>
            <a:r>
              <a:rPr lang="en-US" dirty="0" err="1" smtClean="0"/>
              <a:t>rjit</a:t>
            </a:r>
            <a:r>
              <a:rPr lang="en-US" dirty="0" smtClean="0"/>
              <a:t>&lt;/h3&gt;</a:t>
            </a:r>
          </a:p>
          <a:p>
            <a:r>
              <a:rPr lang="en-US" dirty="0" smtClean="0"/>
              <a:t>4.&lt;h4 class="display-4"&gt;hell </a:t>
            </a:r>
            <a:r>
              <a:rPr lang="en-US" dirty="0" err="1" smtClean="0"/>
              <a:t>rjit</a:t>
            </a:r>
            <a:r>
              <a:rPr lang="en-US" dirty="0" smtClean="0"/>
              <a:t>&lt;/h4&gt;</a:t>
            </a:r>
          </a:p>
          <a:p>
            <a:r>
              <a:rPr lang="en-US" dirty="0" smtClean="0"/>
              <a:t>6. &lt;small&gt;Hello </a:t>
            </a:r>
            <a:r>
              <a:rPr lang="en-US" dirty="0" err="1" smtClean="0"/>
              <a:t>Rjit</a:t>
            </a:r>
            <a:r>
              <a:rPr lang="en-US" dirty="0" smtClean="0"/>
              <a:t> </a:t>
            </a:r>
            <a:r>
              <a:rPr lang="en-US" dirty="0" err="1" smtClean="0"/>
              <a:t>rjit</a:t>
            </a:r>
            <a:r>
              <a:rPr lang="en-US" dirty="0" smtClean="0"/>
              <a:t> </a:t>
            </a:r>
            <a:r>
              <a:rPr lang="en-US" dirty="0" err="1" smtClean="0"/>
              <a:t>rjit</a:t>
            </a:r>
            <a:r>
              <a:rPr lang="en-US" dirty="0" smtClean="0"/>
              <a:t> </a:t>
            </a:r>
            <a:r>
              <a:rPr lang="en-US" dirty="0" err="1" smtClean="0"/>
              <a:t>rjit</a:t>
            </a:r>
            <a:r>
              <a:rPr lang="en-US" dirty="0" smtClean="0"/>
              <a:t> </a:t>
            </a:r>
            <a:r>
              <a:rPr lang="en-US" dirty="0" err="1" smtClean="0"/>
              <a:t>rjit</a:t>
            </a:r>
            <a:r>
              <a:rPr lang="en-US" dirty="0" smtClean="0"/>
              <a:t>&lt;/small&gt;</a:t>
            </a:r>
          </a:p>
          <a:p>
            <a:r>
              <a:rPr lang="en-US" dirty="0" smtClean="0"/>
              <a:t>7. &lt;mark&gt;</a:t>
            </a:r>
            <a:r>
              <a:rPr lang="en-US" dirty="0" err="1" smtClean="0"/>
              <a:t>dhfdh</a:t>
            </a:r>
            <a:r>
              <a:rPr lang="en-US" dirty="0" smtClean="0"/>
              <a:t> </a:t>
            </a:r>
            <a:r>
              <a:rPr lang="en-US" dirty="0" err="1" smtClean="0"/>
              <a:t>dhd</a:t>
            </a:r>
            <a:r>
              <a:rPr lang="en-US" dirty="0" smtClean="0"/>
              <a:t> </a:t>
            </a:r>
            <a:r>
              <a:rPr lang="en-US" dirty="0" err="1" smtClean="0"/>
              <a:t>dhd</a:t>
            </a:r>
            <a:r>
              <a:rPr lang="en-US" dirty="0" smtClean="0"/>
              <a:t> </a:t>
            </a:r>
            <a:r>
              <a:rPr lang="en-US" dirty="0" err="1" smtClean="0"/>
              <a:t>shd</a:t>
            </a:r>
            <a:r>
              <a:rPr lang="en-US" dirty="0" smtClean="0"/>
              <a:t> </a:t>
            </a:r>
            <a:r>
              <a:rPr lang="en-US" dirty="0" err="1" smtClean="0"/>
              <a:t>sujsd</a:t>
            </a:r>
            <a:r>
              <a:rPr lang="en-US" dirty="0" smtClean="0"/>
              <a:t> </a:t>
            </a:r>
            <a:r>
              <a:rPr lang="en-US" dirty="0" err="1" smtClean="0"/>
              <a:t>jud</a:t>
            </a:r>
            <a:r>
              <a:rPr lang="en-US" dirty="0" smtClean="0"/>
              <a:t> dud    &lt;/mark&gt;</a:t>
            </a:r>
          </a:p>
          <a:p>
            <a:r>
              <a:rPr lang="en-US" dirty="0" smtClean="0"/>
              <a:t>8. &lt;</a:t>
            </a:r>
            <a:r>
              <a:rPr lang="en-US" dirty="0" err="1" smtClean="0"/>
              <a:t>abbr</a:t>
            </a:r>
            <a:r>
              <a:rPr lang="en-US" dirty="0" smtClean="0"/>
              <a:t> title="</a:t>
            </a:r>
            <a:r>
              <a:rPr lang="en-US" dirty="0" err="1" smtClean="0"/>
              <a:t>pninfosys</a:t>
            </a:r>
            <a:r>
              <a:rPr lang="en-US" dirty="0" smtClean="0"/>
              <a:t>"&gt;PN&lt;/</a:t>
            </a:r>
            <a:r>
              <a:rPr lang="en-US" dirty="0" err="1" smtClean="0"/>
              <a:t>abbr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9. &lt;</a:t>
            </a:r>
            <a:r>
              <a:rPr lang="en-US" dirty="0" err="1" smtClean="0"/>
              <a:t>blockquote</a:t>
            </a:r>
            <a:r>
              <a:rPr lang="en-US" dirty="0" smtClean="0"/>
              <a:t> class="</a:t>
            </a:r>
            <a:r>
              <a:rPr lang="en-US" dirty="0" err="1" smtClean="0"/>
              <a:t>blockquote</a:t>
            </a:r>
            <a:r>
              <a:rPr lang="en-US" dirty="0" smtClean="0"/>
              <a:t>"&gt;ff </a:t>
            </a:r>
            <a:r>
              <a:rPr lang="en-US" dirty="0" err="1" smtClean="0"/>
              <a:t>fhf</a:t>
            </a:r>
            <a:r>
              <a:rPr lang="en-US" dirty="0" smtClean="0"/>
              <a:t> </a:t>
            </a:r>
            <a:r>
              <a:rPr lang="en-US" dirty="0" err="1" smtClean="0"/>
              <a:t>fhjf</a:t>
            </a:r>
            <a:r>
              <a:rPr lang="en-US" dirty="0" smtClean="0"/>
              <a:t> </a:t>
            </a:r>
            <a:r>
              <a:rPr lang="en-US" dirty="0" err="1" smtClean="0"/>
              <a:t>dhjfd</a:t>
            </a:r>
            <a:r>
              <a:rPr lang="en-US" dirty="0" smtClean="0"/>
              <a:t> </a:t>
            </a:r>
            <a:r>
              <a:rPr lang="en-US" dirty="0" err="1" smtClean="0"/>
              <a:t>fhf</a:t>
            </a:r>
            <a:r>
              <a:rPr lang="en-US" dirty="0" smtClean="0"/>
              <a:t>   </a:t>
            </a:r>
            <a:r>
              <a:rPr lang="en-US" dirty="0" err="1" smtClean="0"/>
              <a:t>fhf</a:t>
            </a:r>
            <a:r>
              <a:rPr lang="en-US" dirty="0" smtClean="0"/>
              <a:t> </a:t>
            </a:r>
            <a:r>
              <a:rPr lang="en-US" dirty="0" err="1" smtClean="0"/>
              <a:t>fhd</a:t>
            </a:r>
            <a:r>
              <a:rPr lang="en-US" dirty="0" smtClean="0"/>
              <a:t> </a:t>
            </a:r>
            <a:r>
              <a:rPr lang="en-US" dirty="0" err="1" smtClean="0"/>
              <a:t>dhjdhdjuedieiewiie</a:t>
            </a:r>
            <a:r>
              <a:rPr lang="en-US" dirty="0" smtClean="0"/>
              <a:t> </a:t>
            </a:r>
            <a:r>
              <a:rPr lang="en-US" dirty="0" err="1" smtClean="0"/>
              <a:t>djnhdhdhdf</a:t>
            </a:r>
            <a:r>
              <a:rPr lang="en-US" dirty="0" smtClean="0"/>
              <a:t> </a:t>
            </a:r>
            <a:r>
              <a:rPr lang="en-US" dirty="0" err="1" smtClean="0"/>
              <a:t>djdjjde</a:t>
            </a:r>
            <a:r>
              <a:rPr lang="en-US" dirty="0" smtClean="0"/>
              <a:t> </a:t>
            </a:r>
            <a:r>
              <a:rPr lang="en-US" dirty="0" err="1" smtClean="0"/>
              <a:t>djudeijden</a:t>
            </a:r>
            <a:r>
              <a:rPr lang="en-US" dirty="0" smtClean="0"/>
              <a:t> </a:t>
            </a:r>
            <a:r>
              <a:rPr lang="en-US" dirty="0" err="1" smtClean="0"/>
              <a:t>edijdejedjide</a:t>
            </a:r>
            <a:r>
              <a:rPr lang="en-US" dirty="0" smtClean="0"/>
              <a:t> </a:t>
            </a:r>
            <a:r>
              <a:rPr lang="en-US" dirty="0" err="1" smtClean="0"/>
              <a:t>wejwfjuwf</a:t>
            </a:r>
            <a:r>
              <a:rPr lang="en-US" dirty="0" smtClean="0"/>
              <a:t> </a:t>
            </a:r>
            <a:r>
              <a:rPr lang="en-US" dirty="0" err="1" smtClean="0"/>
              <a:t>wefjfjwfw</a:t>
            </a:r>
            <a:r>
              <a:rPr lang="en-US" dirty="0" smtClean="0"/>
              <a:t> &lt;p class="</a:t>
            </a:r>
            <a:r>
              <a:rPr lang="en-US" dirty="0" err="1" smtClean="0"/>
              <a:t>blockquote</a:t>
            </a:r>
            <a:r>
              <a:rPr lang="en-US" dirty="0" smtClean="0"/>
              <a:t>-footer"&gt;</a:t>
            </a:r>
            <a:r>
              <a:rPr lang="en-US" dirty="0" err="1" smtClean="0"/>
              <a:t>fwejuwfe</a:t>
            </a:r>
            <a:r>
              <a:rPr lang="en-US" dirty="0" smtClean="0"/>
              <a:t> </a:t>
            </a:r>
            <a:r>
              <a:rPr lang="en-US" dirty="0" err="1" smtClean="0"/>
              <a:t>wefjfwejfwe</a:t>
            </a:r>
            <a:r>
              <a:rPr lang="en-US" dirty="0" smtClean="0"/>
              <a:t> </a:t>
            </a:r>
            <a:r>
              <a:rPr lang="en-US" dirty="0" err="1" smtClean="0"/>
              <a:t>fewjwfejfwe</a:t>
            </a:r>
            <a:r>
              <a:rPr lang="en-US" dirty="0" smtClean="0"/>
              <a:t> </a:t>
            </a:r>
            <a:r>
              <a:rPr lang="en-US" dirty="0" err="1" smtClean="0"/>
              <a:t>fwjfwejwfe</a:t>
            </a:r>
            <a:r>
              <a:rPr lang="en-US" dirty="0" smtClean="0"/>
              <a:t> </a:t>
            </a:r>
            <a:r>
              <a:rPr lang="en-US" dirty="0" err="1" smtClean="0"/>
              <a:t>wfejfrjjfr</a:t>
            </a:r>
            <a:r>
              <a:rPr lang="en-US" dirty="0" smtClean="0"/>
              <a:t>&lt;/p&gt;&lt;/</a:t>
            </a:r>
            <a:r>
              <a:rPr lang="en-US" dirty="0" err="1" smtClean="0"/>
              <a:t>blockquote</a:t>
            </a:r>
            <a:r>
              <a:rPr lang="en-US" dirty="0" smtClean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Typography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9.&lt;code&gt;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dhfh</a:t>
            </a:r>
            <a:r>
              <a:rPr lang="en-US" dirty="0" smtClean="0"/>
              <a:t> </a:t>
            </a:r>
            <a:r>
              <a:rPr lang="en-US" dirty="0" err="1" smtClean="0"/>
              <a:t>dhdhd</a:t>
            </a:r>
            <a:r>
              <a:rPr lang="en-US" dirty="0" smtClean="0"/>
              <a:t> </a:t>
            </a:r>
            <a:r>
              <a:rPr lang="en-US" dirty="0" err="1" smtClean="0"/>
              <a:t>dhd</a:t>
            </a:r>
            <a:r>
              <a:rPr lang="en-US" dirty="0" smtClean="0"/>
              <a:t> </a:t>
            </a:r>
            <a:r>
              <a:rPr lang="en-US" dirty="0" err="1" smtClean="0"/>
              <a:t>dhd</a:t>
            </a:r>
            <a:r>
              <a:rPr lang="en-US" dirty="0" smtClean="0"/>
              <a:t> </a:t>
            </a:r>
            <a:r>
              <a:rPr lang="en-US" dirty="0" err="1" smtClean="0"/>
              <a:t>dhd</a:t>
            </a:r>
            <a:r>
              <a:rPr lang="en-US" dirty="0" smtClean="0"/>
              <a:t> </a:t>
            </a:r>
            <a:r>
              <a:rPr lang="en-US" dirty="0" err="1" smtClean="0"/>
              <a:t>dhd</a:t>
            </a:r>
            <a:r>
              <a:rPr lang="en-US" dirty="0" smtClean="0"/>
              <a:t> </a:t>
            </a:r>
            <a:r>
              <a:rPr lang="en-US" dirty="0" err="1" smtClean="0"/>
              <a:t>dhj</a:t>
            </a:r>
            <a:endParaRPr lang="en-US" dirty="0" smtClean="0"/>
          </a:p>
          <a:p>
            <a:r>
              <a:rPr lang="en-US" dirty="0" smtClean="0"/>
              <a:t>&lt;/code&gt;</a:t>
            </a:r>
          </a:p>
          <a:p>
            <a:r>
              <a:rPr lang="en-US" dirty="0" smtClean="0"/>
              <a:t>10. this is for &lt;</a:t>
            </a:r>
            <a:r>
              <a:rPr lang="en-US" dirty="0" err="1" smtClean="0"/>
              <a:t>kbd</a:t>
            </a:r>
            <a:r>
              <a:rPr lang="en-US" dirty="0" smtClean="0"/>
              <a:t>&gt;</a:t>
            </a:r>
            <a:r>
              <a:rPr lang="en-US" dirty="0" err="1" smtClean="0"/>
              <a:t>ctr</a:t>
            </a:r>
            <a:r>
              <a:rPr lang="en-US" dirty="0" smtClean="0"/>
              <a:t>+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kbd</a:t>
            </a:r>
            <a:r>
              <a:rPr lang="en-US" dirty="0" smtClean="0"/>
              <a:t>&gt;save.</a:t>
            </a:r>
          </a:p>
          <a:p>
            <a:r>
              <a:rPr lang="en-US" dirty="0" smtClean="0"/>
              <a:t>11.&lt;pre&gt; </a:t>
            </a:r>
            <a:r>
              <a:rPr lang="en-US" dirty="0" err="1" smtClean="0"/>
              <a:t>dffgdgsdf</a:t>
            </a:r>
            <a:r>
              <a:rPr lang="en-US" dirty="0" smtClean="0"/>
              <a:t> </a:t>
            </a:r>
            <a:r>
              <a:rPr lang="en-US" dirty="0" err="1" smtClean="0"/>
              <a:t>ndsudsfhdsfh</a:t>
            </a:r>
            <a:r>
              <a:rPr lang="en-US" dirty="0" smtClean="0"/>
              <a:t> </a:t>
            </a:r>
            <a:r>
              <a:rPr lang="en-US" dirty="0" err="1" smtClean="0"/>
              <a:t>dsfhsdfh</a:t>
            </a:r>
            <a:r>
              <a:rPr lang="en-US" dirty="0" smtClean="0"/>
              <a:t>     </a:t>
            </a:r>
            <a:r>
              <a:rPr lang="en-US" dirty="0" err="1" smtClean="0"/>
              <a:t>dfshdfshhfsd</a:t>
            </a:r>
            <a:r>
              <a:rPr lang="en-US" dirty="0" smtClean="0"/>
              <a:t>   </a:t>
            </a:r>
            <a:r>
              <a:rPr lang="en-US" dirty="0" err="1" smtClean="0"/>
              <a:t>fsdhsdsfh</a:t>
            </a:r>
            <a:r>
              <a:rPr lang="en-US" dirty="0" smtClean="0"/>
              <a:t>       </a:t>
            </a:r>
            <a:r>
              <a:rPr lang="en-US" dirty="0" err="1" smtClean="0"/>
              <a:t>dfhjfehjefh</a:t>
            </a:r>
            <a:r>
              <a:rPr lang="en-US" dirty="0" smtClean="0"/>
              <a:t>       </a:t>
            </a:r>
            <a:r>
              <a:rPr lang="en-US" dirty="0" err="1" smtClean="0"/>
              <a:t>dfhjhjfhjrf</a:t>
            </a:r>
            <a:r>
              <a:rPr lang="en-US" dirty="0" smtClean="0"/>
              <a:t>&lt;/pre&gt;</a:t>
            </a:r>
          </a:p>
          <a:p>
            <a:endParaRPr lang="en-US" dirty="0" smtClean="0"/>
          </a:p>
          <a:p>
            <a:r>
              <a:rPr lang="en-US" dirty="0" smtClean="0"/>
              <a:t>12. &lt;h3 class="font-weight-light"&gt;Subscribe&lt;/h3&gt;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13. &lt;h3 class="font-italic"&gt;Subscribe&lt;/h3&gt;</a:t>
            </a:r>
          </a:p>
          <a:p>
            <a:r>
              <a:rPr lang="en-US" dirty="0" smtClean="0"/>
              <a:t>14. &lt;h3 class="text-uppercase "&gt;</a:t>
            </a:r>
            <a:r>
              <a:rPr lang="en-US" dirty="0" err="1" smtClean="0"/>
              <a:t>rhit</a:t>
            </a:r>
            <a:r>
              <a:rPr lang="en-US" dirty="0" smtClean="0"/>
              <a:t>&lt;/h3&gt;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Font-weight-light       light weight text</a:t>
            </a:r>
          </a:p>
          <a:p>
            <a:r>
              <a:rPr lang="en-US" dirty="0" smtClean="0"/>
              <a:t>Font-italic      italic text</a:t>
            </a:r>
          </a:p>
          <a:p>
            <a:r>
              <a:rPr lang="en-US" dirty="0" smtClean="0"/>
              <a:t>Small</a:t>
            </a:r>
          </a:p>
          <a:p>
            <a:r>
              <a:rPr lang="en-US" smtClean="0"/>
              <a:t>Text-left</a:t>
            </a:r>
            <a:endParaRPr lang="en-US" dirty="0" smtClean="0"/>
          </a:p>
          <a:p>
            <a:r>
              <a:rPr lang="en-US" dirty="0" smtClean="0"/>
              <a:t>Text-center</a:t>
            </a:r>
          </a:p>
          <a:p>
            <a:r>
              <a:rPr lang="en-US" dirty="0" smtClean="0"/>
              <a:t>Text-right</a:t>
            </a:r>
          </a:p>
          <a:p>
            <a:r>
              <a:rPr lang="en-US" dirty="0" smtClean="0"/>
              <a:t>Text-justify</a:t>
            </a:r>
          </a:p>
          <a:p>
            <a:r>
              <a:rPr lang="en-US" dirty="0" smtClean="0"/>
              <a:t>Text-</a:t>
            </a:r>
            <a:r>
              <a:rPr lang="en-US" dirty="0" err="1" smtClean="0"/>
              <a:t>nowrap</a:t>
            </a:r>
            <a:endParaRPr lang="en-US" dirty="0" smtClean="0"/>
          </a:p>
          <a:p>
            <a:r>
              <a:rPr lang="en-US" dirty="0" smtClean="0"/>
              <a:t>Text-lowercase</a:t>
            </a:r>
          </a:p>
          <a:p>
            <a:r>
              <a:rPr lang="en-US" dirty="0" smtClean="0"/>
              <a:t>Text-uppercase</a:t>
            </a:r>
          </a:p>
          <a:p>
            <a:r>
              <a:rPr lang="en-US" dirty="0" smtClean="0"/>
              <a:t>Text-capitalize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Color(text-color)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Text-muted</a:t>
            </a:r>
          </a:p>
          <a:p>
            <a:r>
              <a:rPr lang="en-US" dirty="0" smtClean="0"/>
              <a:t>Text-primary</a:t>
            </a:r>
          </a:p>
          <a:p>
            <a:r>
              <a:rPr lang="en-US" dirty="0" smtClean="0"/>
              <a:t>Text-success</a:t>
            </a:r>
          </a:p>
          <a:p>
            <a:r>
              <a:rPr lang="en-US" dirty="0" smtClean="0"/>
              <a:t>Text-info</a:t>
            </a:r>
          </a:p>
          <a:p>
            <a:r>
              <a:rPr lang="en-US" dirty="0" smtClean="0"/>
              <a:t>Text-warning</a:t>
            </a:r>
          </a:p>
          <a:p>
            <a:r>
              <a:rPr lang="en-US" dirty="0" smtClean="0"/>
              <a:t>Text-danger</a:t>
            </a:r>
          </a:p>
          <a:p>
            <a:r>
              <a:rPr lang="en-US" dirty="0" smtClean="0"/>
              <a:t>Text-secondary</a:t>
            </a:r>
          </a:p>
          <a:p>
            <a:r>
              <a:rPr lang="en-US" dirty="0" smtClean="0"/>
              <a:t>Text-white</a:t>
            </a:r>
          </a:p>
          <a:p>
            <a:r>
              <a:rPr lang="en-US" dirty="0" smtClean="0"/>
              <a:t>Text-dark</a:t>
            </a:r>
          </a:p>
          <a:p>
            <a:r>
              <a:rPr lang="en-US" dirty="0" smtClean="0"/>
              <a:t>text-light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bg</a:t>
            </a:r>
            <a:r>
              <a:rPr lang="en-US" dirty="0" smtClean="0"/>
              <a:t>-muted</a:t>
            </a:r>
          </a:p>
          <a:p>
            <a:r>
              <a:rPr lang="en-US" dirty="0" err="1" smtClean="0"/>
              <a:t>bg</a:t>
            </a:r>
            <a:r>
              <a:rPr lang="en-US" dirty="0" smtClean="0"/>
              <a:t>-primary</a:t>
            </a:r>
          </a:p>
          <a:p>
            <a:r>
              <a:rPr lang="en-US" dirty="0" err="1" smtClean="0"/>
              <a:t>bg</a:t>
            </a:r>
            <a:r>
              <a:rPr lang="en-US" dirty="0" smtClean="0"/>
              <a:t>-success</a:t>
            </a:r>
          </a:p>
          <a:p>
            <a:r>
              <a:rPr lang="en-US" dirty="0" err="1" smtClean="0"/>
              <a:t>bg</a:t>
            </a:r>
            <a:r>
              <a:rPr lang="en-US" dirty="0" smtClean="0"/>
              <a:t>-info</a:t>
            </a:r>
          </a:p>
          <a:p>
            <a:r>
              <a:rPr lang="en-US" dirty="0" err="1" smtClean="0"/>
              <a:t>bg</a:t>
            </a:r>
            <a:r>
              <a:rPr lang="en-US" dirty="0" smtClean="0"/>
              <a:t>-warning</a:t>
            </a:r>
          </a:p>
          <a:p>
            <a:r>
              <a:rPr lang="en-US" dirty="0" err="1" smtClean="0"/>
              <a:t>bg</a:t>
            </a:r>
            <a:r>
              <a:rPr lang="en-US" dirty="0" smtClean="0"/>
              <a:t>-danger</a:t>
            </a:r>
          </a:p>
          <a:p>
            <a:r>
              <a:rPr lang="en-US" dirty="0" err="1" smtClean="0"/>
              <a:t>bg</a:t>
            </a:r>
            <a:r>
              <a:rPr lang="en-US" dirty="0" smtClean="0"/>
              <a:t>-secondary</a:t>
            </a:r>
          </a:p>
          <a:p>
            <a:r>
              <a:rPr lang="en-US" dirty="0" err="1" smtClean="0"/>
              <a:t>bg</a:t>
            </a:r>
            <a:r>
              <a:rPr lang="en-US" dirty="0" smtClean="0"/>
              <a:t>-white</a:t>
            </a:r>
          </a:p>
          <a:p>
            <a:r>
              <a:rPr lang="en-US" dirty="0" err="1" smtClean="0"/>
              <a:t>bg</a:t>
            </a:r>
            <a:r>
              <a:rPr lang="en-US" dirty="0" smtClean="0"/>
              <a:t>-dark</a:t>
            </a:r>
          </a:p>
          <a:p>
            <a:r>
              <a:rPr lang="en-US" dirty="0" err="1" smtClean="0"/>
              <a:t>bg</a:t>
            </a:r>
            <a:r>
              <a:rPr lang="en-US" dirty="0" smtClean="0"/>
              <a:t>-light</a:t>
            </a:r>
          </a:p>
          <a:p>
            <a:r>
              <a:rPr lang="en-US" dirty="0" smtClean="0"/>
              <a:t>style="background-color: </a:t>
            </a:r>
            <a:r>
              <a:rPr lang="en-US" dirty="0" err="1" smtClean="0"/>
              <a:t>green!important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Grid System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.</a:t>
            </a:r>
            <a:r>
              <a:rPr lang="en-US" sz="2000" dirty="0" err="1" smtClean="0"/>
              <a:t>col</a:t>
            </a:r>
            <a:r>
              <a:rPr lang="en-US" sz="2000" dirty="0" smtClean="0"/>
              <a:t>- (extra small devices - screen width less than 576px)</a:t>
            </a:r>
          </a:p>
          <a:p>
            <a:r>
              <a:rPr lang="en-US" sz="2000" dirty="0" smtClean="0"/>
              <a:t>.</a:t>
            </a:r>
            <a:r>
              <a:rPr lang="en-US" sz="2000" dirty="0" err="1" smtClean="0"/>
              <a:t>col-sm</a:t>
            </a:r>
            <a:r>
              <a:rPr lang="en-US" sz="2000" dirty="0" smtClean="0"/>
              <a:t>- (small devices - screen width equal to or greater than 576px)</a:t>
            </a:r>
          </a:p>
          <a:p>
            <a:r>
              <a:rPr lang="en-US" sz="2000" dirty="0" smtClean="0"/>
              <a:t>.</a:t>
            </a:r>
            <a:r>
              <a:rPr lang="en-US" sz="2000" dirty="0" err="1" smtClean="0"/>
              <a:t>col-md</a:t>
            </a:r>
            <a:r>
              <a:rPr lang="en-US" sz="2000" dirty="0" smtClean="0"/>
              <a:t>- (medium devices - screen width equal to or greater than 768px)</a:t>
            </a:r>
          </a:p>
          <a:p>
            <a:r>
              <a:rPr lang="en-US" sz="2000" dirty="0" smtClean="0"/>
              <a:t>.</a:t>
            </a:r>
            <a:r>
              <a:rPr lang="en-US" sz="2000" dirty="0" err="1" smtClean="0"/>
              <a:t>col-lg</a:t>
            </a:r>
            <a:r>
              <a:rPr lang="en-US" sz="2000" dirty="0" smtClean="0"/>
              <a:t>- (large devices - screen width equal to or greater than 992px)</a:t>
            </a:r>
          </a:p>
          <a:p>
            <a:r>
              <a:rPr lang="en-US" sz="2000" dirty="0" smtClean="0"/>
              <a:t>.</a:t>
            </a:r>
            <a:r>
              <a:rPr lang="en-US" sz="2000" dirty="0" err="1" smtClean="0"/>
              <a:t>col</a:t>
            </a:r>
            <a:r>
              <a:rPr lang="en-US" sz="2000" dirty="0" smtClean="0"/>
              <a:t>-xl- (</a:t>
            </a:r>
            <a:r>
              <a:rPr lang="en-US" sz="2000" dirty="0" err="1" smtClean="0"/>
              <a:t>xlarge</a:t>
            </a:r>
            <a:r>
              <a:rPr lang="en-US" sz="2000" dirty="0" smtClean="0"/>
              <a:t> devices - screen width equal to or greater than 1200px)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Table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&lt;table class="table </a:t>
            </a:r>
            <a:r>
              <a:rPr lang="en-US" dirty="0" err="1" smtClean="0"/>
              <a:t>table</a:t>
            </a:r>
            <a:r>
              <a:rPr lang="en-US" dirty="0" smtClean="0"/>
              <a:t>-bordered table-hover table-responsive-</a:t>
            </a:r>
            <a:r>
              <a:rPr lang="en-US" dirty="0" err="1" smtClean="0"/>
              <a:t>sm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&lt;td </a:t>
            </a:r>
            <a:r>
              <a:rPr lang="en-US" dirty="0" err="1" smtClean="0"/>
              <a:t>rowspan</a:t>
            </a:r>
            <a:r>
              <a:rPr lang="en-US" dirty="0" smtClean="0"/>
              <a:t>="8" style="padding-top:130px" class="text-center"&gt;&lt;b&gt;Hours&lt;b/&gt; &lt;/td&gt;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 class="table-primary"&gt;</a:t>
            </a:r>
          </a:p>
          <a:p>
            <a:r>
              <a:rPr lang="en-US" smtClean="0"/>
              <a:t>&lt;</a:t>
            </a:r>
            <a:r>
              <a:rPr lang="en-US" dirty="0" smtClean="0"/>
              <a:t>td </a:t>
            </a:r>
            <a:r>
              <a:rPr lang="en-US" dirty="0" err="1" smtClean="0"/>
              <a:t>colspan</a:t>
            </a:r>
            <a:r>
              <a:rPr lang="en-US" dirty="0" smtClean="0"/>
              <a:t>="5" class="text-center </a:t>
            </a:r>
            <a:r>
              <a:rPr lang="en-US" dirty="0" err="1" smtClean="0"/>
              <a:t>bg</a:t>
            </a:r>
            <a:r>
              <a:rPr lang="en-US" dirty="0" smtClean="0"/>
              <a:t>-light text-dark font-weight-bold"&gt;Lunch&lt;/td&gt;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1244</TotalTime>
  <Words>630</Words>
  <Application>Microsoft Office PowerPoint</Application>
  <PresentationFormat>On-screen Show (4:3)</PresentationFormat>
  <Paragraphs>196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Oriel</vt:lpstr>
      <vt:lpstr>Bootstrap</vt:lpstr>
      <vt:lpstr>Container   and Container-fluid</vt:lpstr>
      <vt:lpstr>Typography</vt:lpstr>
      <vt:lpstr>Typography</vt:lpstr>
      <vt:lpstr>Typography</vt:lpstr>
      <vt:lpstr>Color(text-color)</vt:lpstr>
      <vt:lpstr>Background color</vt:lpstr>
      <vt:lpstr>Grid System</vt:lpstr>
      <vt:lpstr>Table</vt:lpstr>
      <vt:lpstr>Navbar</vt:lpstr>
      <vt:lpstr>Images</vt:lpstr>
      <vt:lpstr>Cards</vt:lpstr>
      <vt:lpstr>Form</vt:lpstr>
      <vt:lpstr>pagination</vt:lpstr>
      <vt:lpstr>Jumbotro...</vt:lpstr>
      <vt:lpstr>Carousel</vt:lpstr>
      <vt:lpstr>NavBar drop down Menu</vt:lpstr>
      <vt:lpstr>Progress Bar</vt:lpstr>
      <vt:lpstr>List Groups</vt:lpstr>
      <vt:lpstr>Badges</vt:lpstr>
      <vt:lpstr>Button</vt:lpstr>
      <vt:lpstr>Button Group</vt:lpstr>
      <vt:lpstr>Tab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PN Infosys</dc:creator>
  <cp:lastModifiedBy>PN Infosys</cp:lastModifiedBy>
  <cp:revision>88</cp:revision>
  <dcterms:created xsi:type="dcterms:W3CDTF">2018-09-07T16:21:29Z</dcterms:created>
  <dcterms:modified xsi:type="dcterms:W3CDTF">2018-09-29T12:20:09Z</dcterms:modified>
</cp:coreProperties>
</file>