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CCFD59-6F7F-48F9-9A00-CF6BFFCED84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C1266AF-E8BF-4F3D-955E-B58E6D0031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CSS 3 Animation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083" y="239151"/>
            <a:ext cx="8707902" cy="634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799" y="351692"/>
            <a:ext cx="8529711" cy="607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557" y="365761"/>
            <a:ext cx="8482818" cy="609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355" y="225082"/>
            <a:ext cx="8651630" cy="634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1692" y="253218"/>
            <a:ext cx="8595360" cy="628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083" y="365761"/>
            <a:ext cx="8778240" cy="600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3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CSS 3 Animation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 Animation</dc:title>
  <dc:creator>PN Infosys</dc:creator>
  <cp:lastModifiedBy>PN Infosys</cp:lastModifiedBy>
  <cp:revision>5</cp:revision>
  <dcterms:created xsi:type="dcterms:W3CDTF">2018-10-18T11:56:05Z</dcterms:created>
  <dcterms:modified xsi:type="dcterms:W3CDTF">2018-10-18T12:10:55Z</dcterms:modified>
</cp:coreProperties>
</file>