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356302-36E5-4C6C-827A-B39912B267F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827BA26-D4D6-4E85-82E5-DC63E0B844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v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search?rlz=1C1CHBF_enIN806IN806&amp;q=compile+time+run&amp;spell=1&amp;sa=X&amp;ved=0ahUKEwi2iKjR3e_dAhUE4o8KHalJBB4QBQgpKA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TypeScript</a:t>
            </a:r>
            <a:r>
              <a:rPr lang="en-US" sz="2400" b="1" dirty="0" smtClean="0"/>
              <a:t> </a:t>
            </a:r>
            <a:r>
              <a:rPr lang="en-US" sz="2400" b="1" dirty="0" smtClean="0"/>
              <a:t>is a typed superset of </a:t>
            </a:r>
            <a:r>
              <a:rPr lang="en-US" sz="2400" b="1" dirty="0" smtClean="0"/>
              <a:t>JavaScript </a:t>
            </a:r>
            <a:r>
              <a:rPr lang="en-US" sz="2400" b="1" dirty="0" smtClean="0"/>
              <a:t>that compiler </a:t>
            </a:r>
            <a:r>
              <a:rPr lang="en-US" sz="2400" b="1" dirty="0" smtClean="0"/>
              <a:t>to </a:t>
            </a:r>
            <a:r>
              <a:rPr lang="en-US" sz="2400" b="1" dirty="0" smtClean="0"/>
              <a:t>plain </a:t>
            </a:r>
            <a:r>
              <a:rPr lang="en-US" sz="2400" b="1" dirty="0" smtClean="0"/>
              <a:t>JavaScript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Any </a:t>
            </a:r>
            <a:r>
              <a:rPr lang="en-US" sz="2400" b="1" dirty="0" smtClean="0"/>
              <a:t>browser. Any host. Any </a:t>
            </a:r>
            <a:r>
              <a:rPr lang="en-US" sz="2400" b="1" dirty="0" smtClean="0"/>
              <a:t>OS </a:t>
            </a:r>
            <a:r>
              <a:rPr lang="en-US" sz="2400" b="1" dirty="0" smtClean="0"/>
              <a:t>.Open source</a:t>
            </a:r>
          </a:p>
          <a:p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000" smtClean="0"/>
              <a:t>TypeScript</a:t>
            </a:r>
            <a:endParaRPr 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Typescript( Node Js </a:t>
            </a:r>
            <a:r>
              <a:rPr lang="en-US" b="1" dirty="0" err="1" smtClean="0"/>
              <a:t>Insatll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90228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 </a:t>
            </a:r>
            <a:r>
              <a:rPr lang="en-US" b="1" dirty="0" err="1" smtClean="0"/>
              <a:t>js</a:t>
            </a:r>
            <a:r>
              <a:rPr lang="en-US" b="1" dirty="0" smtClean="0"/>
              <a:t> and typescript install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Node.js® is a JavaScript runtime built on </a:t>
            </a:r>
            <a:r>
              <a:rPr lang="en-US" b="1" dirty="0" smtClean="0">
                <a:solidFill>
                  <a:srgbClr val="FF0000"/>
                </a:solidFill>
                <a:hlinkClick r:id="rId2"/>
              </a:rPr>
              <a:t>Chrome's V8 JavaScript engine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1. CMD</a:t>
            </a:r>
          </a:p>
          <a:p>
            <a:r>
              <a:rPr lang="en-US" dirty="0" smtClean="0"/>
              <a:t>2.node –version</a:t>
            </a:r>
          </a:p>
          <a:p>
            <a:r>
              <a:rPr lang="en-US" dirty="0" smtClean="0"/>
              <a:t>node </a:t>
            </a:r>
            <a:r>
              <a:rPr lang="en-US" dirty="0" smtClean="0"/>
              <a:t>–v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smtClean="0"/>
              <a:t>typescript (note package manager)</a:t>
            </a:r>
          </a:p>
          <a:p>
            <a:r>
              <a:rPr lang="en-US" dirty="0" err="1" smtClean="0"/>
              <a:t>tsc</a:t>
            </a:r>
            <a:r>
              <a:rPr lang="en-US" dirty="0" smtClean="0"/>
              <a:t>—version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..</a:t>
            </a:r>
          </a:p>
          <a:p>
            <a:r>
              <a:rPr lang="en-US" dirty="0" smtClean="0"/>
              <a:t>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 typescript(new folder)</a:t>
            </a:r>
          </a:p>
          <a:p>
            <a:pPr>
              <a:buNone/>
            </a:pPr>
            <a:r>
              <a:rPr lang="en-US" dirty="0" err="1" smtClean="0"/>
              <a:t>cd</a:t>
            </a:r>
            <a:r>
              <a:rPr lang="en-US" dirty="0" smtClean="0"/>
              <a:t> typescript\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Visualstudio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https://code.visualstudio.com/docs?dv=win&amp;wt.mc_id=DX_841432&amp;sku=codewin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PN Infosys\Desktop\cm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8991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compile </a:t>
            </a:r>
            <a:r>
              <a:rPr lang="en-US" b="1" i="1" u="sng" smtClean="0">
                <a:hlinkClick r:id="rId2"/>
              </a:rPr>
              <a:t>time </a:t>
            </a:r>
            <a:r>
              <a:rPr lang="en-US" b="1" i="1" u="sng" smtClean="0">
                <a:hlinkClick r:id="rId2"/>
              </a:rPr>
              <a:t>run</a:t>
            </a:r>
            <a:endParaRPr lang="en-US" b="1" i="1" u="sng" smtClean="0"/>
          </a:p>
          <a:p>
            <a:r>
              <a:rPr lang="en-US" smtClean="0"/>
              <a:t>1.var</a:t>
            </a:r>
            <a:endParaRPr lang="en-US" dirty="0" smtClean="0"/>
          </a:p>
          <a:p>
            <a:r>
              <a:rPr lang="en-US" dirty="0" smtClean="0"/>
              <a:t>2.let</a:t>
            </a:r>
          </a:p>
          <a:p>
            <a:r>
              <a:rPr lang="en-US" dirty="0" smtClean="0"/>
              <a:t>3.ES5(ECMASCRIPT)Standard VAR</a:t>
            </a:r>
          </a:p>
          <a:p>
            <a:r>
              <a:rPr lang="en-US" dirty="0" smtClean="0"/>
              <a:t>4.ES6  2015 VAR LET(keyboard)</a:t>
            </a:r>
          </a:p>
          <a:p>
            <a:r>
              <a:rPr lang="en-US" dirty="0" smtClean="0"/>
              <a:t>ES2016</a:t>
            </a:r>
          </a:p>
          <a:p>
            <a:r>
              <a:rPr lang="en-US" dirty="0" smtClean="0"/>
              <a:t>ES2017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is scoped to the nearest function block..</a:t>
            </a:r>
          </a:p>
          <a:p>
            <a:r>
              <a:rPr lang="en-US" dirty="0" smtClean="0"/>
              <a:t>Let is scoped to the nearest enclosing block..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8993981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09633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458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05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62454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01" y="152400"/>
            <a:ext cx="892829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285</TotalTime>
  <Words>47</Words>
  <Application>Microsoft Office PowerPoint</Application>
  <PresentationFormat>On-screen Show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TypeScript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Install Typescript( Node Js Insatll)</vt:lpstr>
      <vt:lpstr>Node js and typescript install</vt:lpstr>
      <vt:lpstr>Slide 13</vt:lpstr>
      <vt:lpstr>Variable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PN Infosys</dc:creator>
  <cp:lastModifiedBy>PN Infosys</cp:lastModifiedBy>
  <cp:revision>30</cp:revision>
  <dcterms:created xsi:type="dcterms:W3CDTF">2018-10-05T12:04:15Z</dcterms:created>
  <dcterms:modified xsi:type="dcterms:W3CDTF">2018-10-05T16:49:34Z</dcterms:modified>
</cp:coreProperties>
</file>