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1A68-B388-4813-96AE-3597417EBC5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2056BCC-0210-4F1E-9085-F00AB5BD7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1A68-B388-4813-96AE-3597417EBC5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6BCC-0210-4F1E-9085-F00AB5BD7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1A68-B388-4813-96AE-3597417EBC5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6BCC-0210-4F1E-9085-F00AB5BD7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1A68-B388-4813-96AE-3597417EBC5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6BCC-0210-4F1E-9085-F00AB5BD7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1A68-B388-4813-96AE-3597417EBC5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2056BCC-0210-4F1E-9085-F00AB5BD7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1A68-B388-4813-96AE-3597417EBC5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6BCC-0210-4F1E-9085-F00AB5BD7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1A68-B388-4813-96AE-3597417EBC5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6BCC-0210-4F1E-9085-F00AB5BD7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1A68-B388-4813-96AE-3597417EBC5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6BCC-0210-4F1E-9085-F00AB5BD7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1A68-B388-4813-96AE-3597417EBC5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6BCC-0210-4F1E-9085-F00AB5BD7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1A68-B388-4813-96AE-3597417EBC5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6BCC-0210-4F1E-9085-F00AB5BD7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1A68-B388-4813-96AE-3597417EBC5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2056BCC-0210-4F1E-9085-F00AB5BD7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6B1A68-B388-4813-96AE-3597417EBC5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2056BCC-0210-4F1E-9085-F00AB5BD7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v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Node.js® is a JavaScript runtime built on </a:t>
            </a:r>
            <a:r>
              <a:rPr lang="en-US" dirty="0" smtClean="0">
                <a:hlinkClick r:id="rId2"/>
              </a:rPr>
              <a:t>Chrome's V8 JavaScript engine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8800" b="1" smtClean="0"/>
              <a:t>Node JS</a:t>
            </a:r>
            <a:endParaRPr lang="en-US" sz="8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 –v</a:t>
            </a:r>
            <a:br>
              <a:rPr lang="en-US" dirty="0" smtClean="0"/>
            </a:br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Console.log(“hello)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a=10</a:t>
            </a:r>
          </a:p>
          <a:p>
            <a:pPr>
              <a:buNone/>
            </a:pPr>
            <a:r>
              <a:rPr lang="en-US" dirty="0" smtClean="0"/>
              <a:t>A+10</a:t>
            </a:r>
          </a:p>
          <a:p>
            <a:pPr>
              <a:buNone/>
            </a:pPr>
            <a:r>
              <a:rPr lang="en-US" dirty="0" smtClean="0"/>
              <a:t>2*2</a:t>
            </a:r>
          </a:p>
          <a:p>
            <a:pPr>
              <a:buNone/>
            </a:pPr>
            <a:r>
              <a:rPr lang="en-US" dirty="0" smtClean="0"/>
              <a:t>5*5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Vc</a:t>
            </a:r>
            <a:r>
              <a:rPr lang="en-US" dirty="0" smtClean="0"/>
              <a:t> code software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G</a:t>
            </a:r>
            <a:r>
              <a:rPr lang="en-US" sz="6600" smtClean="0"/>
              <a:t>lobal </a:t>
            </a:r>
            <a:r>
              <a:rPr lang="en-US" sz="6600" dirty="0" smtClean="0"/>
              <a:t>objects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</TotalTime>
  <Words>27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Equity</vt:lpstr>
      <vt:lpstr>Node JS</vt:lpstr>
      <vt:lpstr>Node –v npm</vt:lpstr>
      <vt:lpstr>Global objects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PN Infosys</dc:creator>
  <cp:lastModifiedBy>PN Infosys</cp:lastModifiedBy>
  <cp:revision>9</cp:revision>
  <dcterms:created xsi:type="dcterms:W3CDTF">2018-09-19T16:59:46Z</dcterms:created>
  <dcterms:modified xsi:type="dcterms:W3CDTF">2018-09-19T17:57:36Z</dcterms:modified>
</cp:coreProperties>
</file>