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404EA8-76DB-4CF4-B0CE-D5905B416F4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FCEAD3-72C7-4F3A-8B43-F3F367A96D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N Infosys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5" y="211015"/>
            <a:ext cx="8764173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N Infosys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1" y="239151"/>
            <a:ext cx="8834511" cy="6316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PN Infosys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89" y="254391"/>
            <a:ext cx="8553157" cy="6258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PN Infosys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1"/>
            <a:ext cx="8763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PN Infosys\Desktop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PN Infosys\Desktop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37" y="295422"/>
            <a:ext cx="8637563" cy="6231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PN Infosys\Desktop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65674" cy="6288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PN Infosys\Desktop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58" y="253218"/>
            <a:ext cx="8496886" cy="6214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1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 Infosys</dc:creator>
  <cp:lastModifiedBy>PN Infosys</cp:lastModifiedBy>
  <cp:revision>9</cp:revision>
  <dcterms:created xsi:type="dcterms:W3CDTF">2018-10-16T11:48:05Z</dcterms:created>
  <dcterms:modified xsi:type="dcterms:W3CDTF">2018-10-16T12:55:11Z</dcterms:modified>
</cp:coreProperties>
</file>