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4" r:id="rId12"/>
    <p:sldId id="262" r:id="rId13"/>
    <p:sldId id="263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FB48-3A11-469C-B414-C95ABAF58CBF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259D3-051A-402D-8861-091D85FC0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259D3-051A-402D-8861-091D85FC012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EA8489-814D-47EF-A23F-1640B3EAB44F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C162B6-A496-436E-AF25-37E951AE10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763000" cy="46037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096000" cy="609600"/>
          </a:xfrm>
        </p:spPr>
        <p:txBody>
          <a:bodyPr/>
          <a:lstStyle/>
          <a:p>
            <a:pPr algn="l"/>
            <a:r>
              <a:rPr lang="en-US" dirty="0" smtClean="0"/>
              <a:t>                    </a:t>
            </a:r>
            <a:r>
              <a:rPr lang="en-US" dirty="0" smtClean="0">
                <a:solidFill>
                  <a:srgbClr val="FF0000"/>
                </a:solidFill>
              </a:rPr>
              <a:t>Java Script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7772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2060"/>
                </a:solidFill>
              </a:rPr>
              <a:t>What is JavaScript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769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cs typeface="Aharoni" pitchFamily="2" charset="-79"/>
              </a:rPr>
              <a:t>JavaScript is a light-weight, open-source, client-side scripting language developed by NETSCAPE IN 1995</a:t>
            </a:r>
            <a:r>
              <a:rPr lang="en-US" sz="3200" dirty="0" smtClean="0">
                <a:cs typeface="Aharoni" pitchFamily="2" charset="-79"/>
              </a:rPr>
              <a:t>. </a:t>
            </a:r>
          </a:p>
          <a:p>
            <a:endParaRPr lang="en-US" sz="3200" dirty="0">
              <a:cs typeface="Aharoni" pitchFamily="2" charset="-79"/>
            </a:endParaRPr>
          </a:p>
          <a:p>
            <a:r>
              <a:rPr lang="en-US" sz="3200" dirty="0" smtClean="0">
                <a:cs typeface="Aharoni" pitchFamily="2" charset="-79"/>
              </a:rPr>
              <a:t>Names are case sensitive</a:t>
            </a:r>
            <a:endParaRPr lang="en-US" sz="3200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AND &amp;&amp;</a:t>
            </a:r>
          </a:p>
          <a:p>
            <a:r>
              <a:rPr lang="en-US" dirty="0" smtClean="0"/>
              <a:t>Logical OR ||</a:t>
            </a:r>
          </a:p>
          <a:p>
            <a:r>
              <a:rPr lang="en-US" dirty="0" smtClean="0"/>
              <a:t>Logical NOT 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Alert box</a:t>
            </a:r>
          </a:p>
          <a:p>
            <a:r>
              <a:rPr lang="en-US" dirty="0" smtClean="0"/>
              <a:t>Confirmation box</a:t>
            </a:r>
          </a:p>
          <a:p>
            <a:r>
              <a:rPr lang="en-US" dirty="0" smtClean="0"/>
              <a:t>Prompt(“</a:t>
            </a:r>
            <a:r>
              <a:rPr lang="en-US" dirty="0" err="1" smtClean="0"/>
              <a:t>plase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parseInt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executing on browser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     function </a:t>
            </a:r>
            <a:r>
              <a:rPr lang="en-US" dirty="0" err="1" smtClean="0"/>
              <a:t>rjit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      alert(“Hello </a:t>
            </a:r>
            <a:r>
              <a:rPr lang="en-US" dirty="0" err="1" smtClean="0"/>
              <a:t>Vikas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             }</a:t>
            </a:r>
          </a:p>
          <a:p>
            <a:endParaRPr lang="en-US" dirty="0" smtClean="0"/>
          </a:p>
          <a:p>
            <a:r>
              <a:rPr lang="en-US" dirty="0" smtClean="0"/>
              <a:t>&lt;input type=“button” name=“xyz” value=“</a:t>
            </a:r>
            <a:r>
              <a:rPr lang="en-US" dirty="0" err="1" smtClean="0"/>
              <a:t>clickhere</a:t>
            </a:r>
            <a:r>
              <a:rPr lang="en-US" dirty="0" smtClean="0"/>
              <a:t>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rjit</a:t>
            </a:r>
            <a:r>
              <a:rPr lang="en-US" dirty="0" smtClean="0"/>
              <a:t>()”&gt;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1.built in(</a:t>
            </a:r>
            <a:r>
              <a:rPr lang="en-US" dirty="0" err="1" smtClean="0"/>
              <a:t>site.lenght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use define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Function with parameter:-</a:t>
            </a:r>
          </a:p>
          <a:p>
            <a:pPr>
              <a:buNone/>
            </a:pPr>
            <a:r>
              <a:rPr lang="en-US" dirty="0" smtClean="0"/>
              <a:t>        function </a:t>
            </a:r>
            <a:r>
              <a:rPr lang="en-US" dirty="0" err="1" smtClean="0"/>
              <a:t>addnum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”&lt;</a:t>
            </a:r>
            <a:r>
              <a:rPr lang="en-US" dirty="0" err="1" smtClean="0"/>
              <a:t>br</a:t>
            </a:r>
            <a:r>
              <a:rPr lang="en-US" dirty="0" smtClean="0"/>
              <a:t>/&gt;”);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addnum</a:t>
            </a:r>
            <a:r>
              <a:rPr lang="en-US" dirty="0" smtClean="0"/>
              <a:t>(10,20);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addnum</a:t>
            </a:r>
            <a:r>
              <a:rPr lang="en-US" dirty="0" smtClean="0"/>
              <a:t>(20,10);</a:t>
            </a:r>
          </a:p>
          <a:p>
            <a:pPr>
              <a:buNone/>
            </a:pPr>
            <a:r>
              <a:rPr lang="en-US" dirty="0" smtClean="0"/>
              <a:t>Function Return  statement:-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Properties</a:t>
            </a:r>
          </a:p>
          <a:p>
            <a:pPr>
              <a:buNone/>
            </a:pPr>
            <a:r>
              <a:rPr lang="en-US" dirty="0" smtClean="0"/>
              <a:t>Methods</a:t>
            </a:r>
          </a:p>
          <a:p>
            <a:pPr>
              <a:buNone/>
            </a:pPr>
            <a:r>
              <a:rPr lang="en-US" dirty="0" smtClean="0"/>
              <a:t>Data(p)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endParaRPr lang="en-US" dirty="0"/>
          </a:p>
        </p:txBody>
      </p:sp>
      <p:pic>
        <p:nvPicPr>
          <p:cNvPr id="1026" name="Picture 2" descr="C:\Users\PN Infosys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0"/>
            <a:ext cx="2476500" cy="1847850"/>
          </a:xfrm>
          <a:prstGeom prst="rect">
            <a:avLst/>
          </a:prstGeom>
          <a:noFill/>
        </p:spPr>
      </p:pic>
      <p:pic>
        <p:nvPicPr>
          <p:cNvPr id="1027" name="Picture 3" descr="C:\Users\PN Infosys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14800"/>
            <a:ext cx="2695575" cy="1695450"/>
          </a:xfrm>
          <a:prstGeom prst="rect">
            <a:avLst/>
          </a:prstGeom>
          <a:noFill/>
        </p:spPr>
      </p:pic>
      <p:pic>
        <p:nvPicPr>
          <p:cNvPr id="1028" name="Picture 4" descr="C:\Users\PN Infosys\Desktop\download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524000"/>
            <a:ext cx="2143125" cy="2143125"/>
          </a:xfrm>
          <a:prstGeom prst="rect">
            <a:avLst/>
          </a:prstGeom>
          <a:noFill/>
        </p:spPr>
      </p:pic>
      <p:pic>
        <p:nvPicPr>
          <p:cNvPr id="1029" name="Picture 5" descr="C:\Users\PN Infosys\Desktop\download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505200"/>
            <a:ext cx="1847850" cy="246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arrays are used to store multiple values in a single variable.</a:t>
            </a:r>
          </a:p>
          <a:p>
            <a:r>
              <a:rPr lang="en-US" smtClean="0"/>
              <a:t>Console.log(students)</a:t>
            </a:r>
            <a:endParaRPr lang="en-US" dirty="0" smtClean="0"/>
          </a:p>
          <a:p>
            <a:r>
              <a:rPr lang="en-US" dirty="0" smtClean="0"/>
              <a:t>students[1] ="</a:t>
            </a:r>
            <a:r>
              <a:rPr lang="en-US" dirty="0" err="1" smtClean="0"/>
              <a:t>rjit</a:t>
            </a:r>
            <a:r>
              <a:rPr lang="en-US" dirty="0" smtClean="0"/>
              <a:t>";//elements </a:t>
            </a:r>
            <a:r>
              <a:rPr lang="en-US" dirty="0" err="1" smtClean="0"/>
              <a:t>ko</a:t>
            </a:r>
            <a:r>
              <a:rPr lang="en-US" dirty="0" smtClean="0"/>
              <a:t> add </a:t>
            </a:r>
            <a:r>
              <a:rPr lang="en-US" dirty="0" err="1" smtClean="0"/>
              <a:t>karna</a:t>
            </a:r>
            <a:r>
              <a:rPr lang="en-US" dirty="0" smtClean="0"/>
              <a:t>//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students.push</a:t>
            </a:r>
            <a:r>
              <a:rPr lang="en-US" dirty="0" smtClean="0"/>
              <a:t>("ITM");last add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students.unshift</a:t>
            </a:r>
            <a:r>
              <a:rPr lang="en-US" dirty="0" smtClean="0"/>
              <a:t>("</a:t>
            </a:r>
            <a:r>
              <a:rPr lang="en-US" dirty="0" err="1" smtClean="0"/>
              <a:t>jason</a:t>
            </a:r>
            <a:r>
              <a:rPr lang="en-US" dirty="0" smtClean="0"/>
              <a:t>"); first add</a:t>
            </a:r>
          </a:p>
          <a:p>
            <a:r>
              <a:rPr lang="en-US" dirty="0" smtClean="0"/>
              <a:t> students.pop();last delete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students.shift</a:t>
            </a:r>
            <a:r>
              <a:rPr lang="en-US" dirty="0" smtClean="0"/>
              <a:t>(); first delete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 else statement</a:t>
            </a:r>
          </a:p>
          <a:p>
            <a:r>
              <a:rPr lang="en-US" dirty="0" smtClean="0"/>
              <a:t>Nested statement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if, if else, nested if statement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 while loop</a:t>
            </a:r>
          </a:p>
          <a:p>
            <a:r>
              <a:rPr lang="en-US" dirty="0" smtClean="0"/>
              <a:t>For loop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="alert('button click');</a:t>
            </a:r>
          </a:p>
          <a:p>
            <a:r>
              <a:rPr lang="en-US" dirty="0" err="1" smtClean="0"/>
              <a:t>ondblclick</a:t>
            </a:r>
            <a:r>
              <a:rPr lang="en-US" dirty="0" smtClean="0"/>
              <a:t>="alert('button click');</a:t>
            </a:r>
          </a:p>
          <a:p>
            <a:r>
              <a:rPr lang="en-US" dirty="0" err="1" smtClean="0"/>
              <a:t>onmouseover</a:t>
            </a:r>
            <a:r>
              <a:rPr lang="en-US" dirty="0" smtClean="0"/>
              <a:t>="</a:t>
            </a:r>
            <a:r>
              <a:rPr lang="en-US" dirty="0" err="1" smtClean="0"/>
              <a:t>rjit</a:t>
            </a:r>
            <a:r>
              <a:rPr lang="en-US" dirty="0" smtClean="0"/>
              <a:t>();“</a:t>
            </a:r>
          </a:p>
          <a:p>
            <a:r>
              <a:rPr lang="en-US" dirty="0" err="1" smtClean="0"/>
              <a:t>onmouseout</a:t>
            </a:r>
            <a:r>
              <a:rPr lang="en-US" dirty="0" smtClean="0"/>
              <a:t>="</a:t>
            </a:r>
            <a:r>
              <a:rPr lang="en-US" dirty="0" err="1" smtClean="0"/>
              <a:t>rjit</a:t>
            </a:r>
            <a:r>
              <a:rPr lang="en-US" dirty="0" smtClean="0"/>
              <a:t>();"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vikas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="Hello </a:t>
            </a:r>
            <a:r>
              <a:rPr lang="en-US" dirty="0" err="1" smtClean="0"/>
              <a:t>Hello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vikas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vikas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vikas.innerHTML</a:t>
            </a:r>
            <a:r>
              <a:rPr lang="en-US" dirty="0" smtClean="0"/>
              <a:t> ="Hello </a:t>
            </a:r>
            <a:r>
              <a:rPr lang="en-US" dirty="0" err="1" smtClean="0"/>
              <a:t>rahul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document.getElementsByTagName</a:t>
            </a:r>
            <a:r>
              <a:rPr lang="en-US" dirty="0" smtClean="0"/>
              <a:t>("p")[0].</a:t>
            </a:r>
            <a:r>
              <a:rPr lang="en-US" dirty="0" err="1" smtClean="0"/>
              <a:t>innerHTML</a:t>
            </a:r>
            <a:r>
              <a:rPr lang="en-US" dirty="0" smtClean="0"/>
              <a:t>="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jain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document.getElementsByClassName</a:t>
            </a:r>
            <a:r>
              <a:rPr lang="en-US" dirty="0" smtClean="0"/>
              <a:t>("raj")[0].</a:t>
            </a:r>
            <a:r>
              <a:rPr lang="en-US" dirty="0" err="1" smtClean="0"/>
              <a:t>innerHTML</a:t>
            </a:r>
            <a:r>
              <a:rPr lang="en-US" dirty="0" smtClean="0"/>
              <a:t>="jai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("#ram").</a:t>
            </a:r>
            <a:r>
              <a:rPr lang="en-US" dirty="0" err="1" smtClean="0"/>
              <a:t>innerHTML</a:t>
            </a:r>
            <a:r>
              <a:rPr lang="en-US" dirty="0" smtClean="0"/>
              <a:t>="ram </a:t>
            </a:r>
            <a:r>
              <a:rPr lang="en-US" dirty="0" err="1" smtClean="0"/>
              <a:t>ram</a:t>
            </a:r>
            <a:r>
              <a:rPr lang="en-US" dirty="0" smtClean="0"/>
              <a:t> </a:t>
            </a:r>
            <a:r>
              <a:rPr lang="en-US" dirty="0" err="1" smtClean="0"/>
              <a:t>ram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document.querySelectorAll</a:t>
            </a:r>
            <a:r>
              <a:rPr lang="en-US" dirty="0" smtClean="0"/>
              <a:t>("h4")[1].</a:t>
            </a:r>
            <a:r>
              <a:rPr lang="en-US" dirty="0" err="1" smtClean="0"/>
              <a:t>innerHTML</a:t>
            </a:r>
            <a:r>
              <a:rPr lang="en-US" dirty="0" smtClean="0"/>
              <a:t>="jai </a:t>
            </a:r>
            <a:r>
              <a:rPr lang="en-US" dirty="0" err="1" smtClean="0"/>
              <a:t>jai</a:t>
            </a:r>
            <a:r>
              <a:rPr lang="en-US" dirty="0" smtClean="0"/>
              <a:t> </a:t>
            </a:r>
            <a:r>
              <a:rPr lang="en-US" dirty="0" err="1" smtClean="0"/>
              <a:t>jai</a:t>
            </a:r>
            <a:r>
              <a:rPr lang="en-US" dirty="0" smtClean="0"/>
              <a:t> ram </a:t>
            </a:r>
            <a:r>
              <a:rPr lang="en-US" dirty="0" err="1" smtClean="0"/>
              <a:t>ram</a:t>
            </a:r>
            <a:r>
              <a:rPr lang="en-US" dirty="0" smtClean="0"/>
              <a:t> </a:t>
            </a:r>
            <a:r>
              <a:rPr lang="en-US" dirty="0" err="1" smtClean="0"/>
              <a:t>ram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("div &gt; h1").</a:t>
            </a:r>
            <a:r>
              <a:rPr lang="en-US" dirty="0" err="1" smtClean="0"/>
              <a:t>innerHTML</a:t>
            </a:r>
            <a:r>
              <a:rPr lang="en-US" dirty="0" smtClean="0"/>
              <a:t>="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 </a:t>
            </a:r>
            <a:r>
              <a:rPr lang="en-US" dirty="0" err="1" smtClean="0"/>
              <a:t>rjit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(".</a:t>
            </a:r>
            <a:r>
              <a:rPr lang="en-US" dirty="0" err="1" smtClean="0"/>
              <a:t>classname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="ITM </a:t>
            </a:r>
            <a:r>
              <a:rPr lang="en-US" dirty="0" err="1" smtClean="0"/>
              <a:t>ITM</a:t>
            </a:r>
            <a:r>
              <a:rPr lang="en-US" dirty="0" smtClean="0"/>
              <a:t> </a:t>
            </a:r>
            <a:r>
              <a:rPr lang="en-US" dirty="0" err="1" smtClean="0"/>
              <a:t>ITM</a:t>
            </a:r>
            <a:r>
              <a:rPr lang="en-US" dirty="0" smtClean="0"/>
              <a:t> </a:t>
            </a:r>
            <a:r>
              <a:rPr lang="en-US" dirty="0" err="1" smtClean="0"/>
              <a:t>ITM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document.querySelector</a:t>
            </a:r>
            <a:r>
              <a:rPr lang="en-US" dirty="0" smtClean="0"/>
              <a:t>("</a:t>
            </a:r>
            <a:r>
              <a:rPr lang="en-US" dirty="0" err="1" smtClean="0"/>
              <a:t>p.my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="MITS </a:t>
            </a:r>
            <a:r>
              <a:rPr lang="en-US" dirty="0" err="1" smtClean="0"/>
              <a:t>MITS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id, class and tags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dirty="0" smtClean="0"/>
              <a:t>1.JavaScript  was created in 10 days in my 1995 by Brendan </a:t>
            </a:r>
            <a:r>
              <a:rPr lang="en-US" dirty="0" err="1" smtClean="0"/>
              <a:t>Eich</a:t>
            </a:r>
            <a:r>
              <a:rPr lang="en-US" dirty="0" smtClean="0"/>
              <a:t>, then working at Netscape and now of Mozilla</a:t>
            </a:r>
          </a:p>
          <a:p>
            <a:r>
              <a:rPr lang="en-US" dirty="0" smtClean="0"/>
              <a:t>2. Then original name of </a:t>
            </a:r>
            <a:r>
              <a:rPr lang="en-US" dirty="0" err="1" smtClean="0"/>
              <a:t>javaScript</a:t>
            </a:r>
            <a:r>
              <a:rPr lang="en-US" dirty="0" smtClean="0"/>
              <a:t> was Mocha (name chosen by founder of Netscape)</a:t>
            </a:r>
          </a:p>
          <a:p>
            <a:r>
              <a:rPr lang="en-US" dirty="0" smtClean="0"/>
              <a:t>3.In September 1995, name changed to </a:t>
            </a:r>
            <a:r>
              <a:rPr lang="en-US" dirty="0" err="1" smtClean="0"/>
              <a:t>LiveScript</a:t>
            </a:r>
            <a:r>
              <a:rPr lang="en-US" dirty="0" smtClean="0"/>
              <a:t> .</a:t>
            </a:r>
          </a:p>
          <a:p>
            <a:r>
              <a:rPr lang="en-US" dirty="0" smtClean="0"/>
              <a:t>4. Again in December 1995, name changed to JavaScript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477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JavaScript is a high level, un-typed and interpreted programming language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&lt;input type="button" name="Blue"  value="Blue" </a:t>
            </a:r>
            <a:r>
              <a:rPr lang="en-US" dirty="0" err="1" smtClean="0"/>
              <a:t>onclick</a:t>
            </a:r>
            <a:r>
              <a:rPr lang="en-US" dirty="0" smtClean="0"/>
              <a:t>="blue();" /&gt;</a:t>
            </a:r>
          </a:p>
          <a:p>
            <a:r>
              <a:rPr lang="en-US" dirty="0" smtClean="0"/>
              <a:t>&lt;input type="button" name="green" value="Green" </a:t>
            </a:r>
            <a:r>
              <a:rPr lang="en-US" dirty="0" err="1" smtClean="0"/>
              <a:t>onclick</a:t>
            </a:r>
            <a:r>
              <a:rPr lang="en-US" dirty="0" smtClean="0"/>
              <a:t>="green();"/&gt;</a:t>
            </a:r>
          </a:p>
          <a:p>
            <a:endParaRPr lang="en-US" dirty="0" smtClean="0"/>
          </a:p>
          <a:p>
            <a:r>
              <a:rPr lang="en-US" dirty="0" smtClean="0"/>
              <a:t>function blue(){</a:t>
            </a:r>
          </a:p>
          <a:p>
            <a:endParaRPr lang="en-US" dirty="0" smtClean="0"/>
          </a:p>
          <a:p>
            <a:r>
              <a:rPr lang="en-US" dirty="0" smtClean="0"/>
              <a:t> 	</a:t>
            </a:r>
            <a:r>
              <a:rPr lang="en-US" dirty="0" err="1" smtClean="0"/>
              <a:t>document.body.style.backgroundColor</a:t>
            </a:r>
            <a:r>
              <a:rPr lang="en-US" dirty="0" smtClean="0"/>
              <a:t> ="blue";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 function green(){</a:t>
            </a:r>
          </a:p>
          <a:p>
            <a:endParaRPr lang="en-US" dirty="0" smtClean="0"/>
          </a:p>
          <a:p>
            <a:r>
              <a:rPr lang="en-US" dirty="0" smtClean="0"/>
              <a:t> 	</a:t>
            </a:r>
            <a:r>
              <a:rPr lang="en-US" dirty="0" err="1" smtClean="0"/>
              <a:t>document.body.style.backgroundColor</a:t>
            </a:r>
            <a:r>
              <a:rPr lang="en-US" dirty="0" smtClean="0"/>
              <a:t> ="green";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CSS with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addEventListener</a:t>
            </a:r>
            <a:endParaRPr lang="en-US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</a:t>
            </a:r>
            <a:r>
              <a:rPr lang="en-US" dirty="0" err="1" smtClean="0"/>
              <a:t>mouseover",function</a:t>
            </a:r>
            <a:r>
              <a:rPr lang="en-US" dirty="0" smtClean="0"/>
              <a:t>(){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Eventlistener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").</a:t>
            </a:r>
            <a:r>
              <a:rPr lang="en-US" dirty="0" err="1" smtClean="0"/>
              <a:t>addEventListener</a:t>
            </a:r>
            <a:r>
              <a:rPr lang="en-US" dirty="0" smtClean="0"/>
              <a:t>("</a:t>
            </a:r>
            <a:r>
              <a:rPr lang="en-US" dirty="0" err="1" smtClean="0"/>
              <a:t>click",function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box =</a:t>
            </a:r>
            <a:r>
              <a:rPr lang="en-US" dirty="0" err="1" smtClean="0"/>
              <a:t>document.getElementById</a:t>
            </a:r>
            <a:r>
              <a:rPr lang="en-US" dirty="0" smtClean="0"/>
              <a:t>("box");</a:t>
            </a:r>
          </a:p>
          <a:p>
            <a:r>
              <a:rPr lang="en-US" dirty="0" smtClean="0"/>
              <a:t>  if(</a:t>
            </a:r>
            <a:r>
              <a:rPr lang="en-US" dirty="0" err="1" smtClean="0"/>
              <a:t>box.style.display</a:t>
            </a:r>
            <a:r>
              <a:rPr lang="en-US" dirty="0" smtClean="0"/>
              <a:t> == "none")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box.style.display</a:t>
            </a:r>
            <a:r>
              <a:rPr lang="en-US" dirty="0" smtClean="0"/>
              <a:t> ="block";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box.style.display</a:t>
            </a:r>
            <a:r>
              <a:rPr lang="en-US" dirty="0" smtClean="0"/>
              <a:t>="none";</a:t>
            </a:r>
          </a:p>
          <a:p>
            <a:endParaRPr lang="en-US" dirty="0" smtClean="0"/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Hiden</a:t>
            </a:r>
            <a:r>
              <a:rPr lang="en-US" dirty="0" smtClean="0"/>
              <a:t> Show div tag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function validate(){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name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("name").value;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email =</a:t>
            </a:r>
            <a:r>
              <a:rPr lang="en-US" dirty="0" err="1" smtClean="0"/>
              <a:t>document.getElementById</a:t>
            </a:r>
            <a:r>
              <a:rPr lang="en-US" dirty="0" smtClean="0"/>
              <a:t>("email").value;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message =</a:t>
            </a:r>
            <a:r>
              <a:rPr lang="en-US" dirty="0" err="1" smtClean="0"/>
              <a:t>document.getElementById</a:t>
            </a:r>
            <a:r>
              <a:rPr lang="en-US" dirty="0" smtClean="0"/>
              <a:t>("message").value;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validEmail</a:t>
            </a:r>
            <a:r>
              <a:rPr lang="en-US" dirty="0" smtClean="0"/>
              <a:t> = /^([A-Za-z0-9_\-\,])+</a:t>
            </a:r>
          </a:p>
          <a:p>
            <a:r>
              <a:rPr lang="en-US" dirty="0" smtClean="0"/>
              <a:t>@([A-Za-z0-9_\-\,])+\.([A-</a:t>
            </a:r>
            <a:r>
              <a:rPr lang="en-US" dirty="0" err="1" smtClean="0"/>
              <a:t>Za</a:t>
            </a:r>
            <a:r>
              <a:rPr lang="en-US" dirty="0" smtClean="0"/>
              <a:t>-z]{2,4})$/;</a:t>
            </a:r>
          </a:p>
          <a:p>
            <a:r>
              <a:rPr lang="en-US" dirty="0" smtClean="0"/>
              <a:t>//alert(name);</a:t>
            </a:r>
          </a:p>
          <a:p>
            <a:r>
              <a:rPr lang="en-US" dirty="0" smtClean="0"/>
              <a:t>//alert(email);</a:t>
            </a:r>
          </a:p>
          <a:p>
            <a:r>
              <a:rPr lang="en-US" dirty="0" smtClean="0"/>
              <a:t>//alert(message);</a:t>
            </a:r>
          </a:p>
          <a:p>
            <a:r>
              <a:rPr lang="en-US" dirty="0" smtClean="0"/>
              <a:t>if(name == ""){</a:t>
            </a:r>
          </a:p>
          <a:p>
            <a:r>
              <a:rPr lang="en-US" dirty="0" smtClean="0"/>
              <a:t>	alert("Please enter your name");</a:t>
            </a:r>
          </a:p>
          <a:p>
            <a:r>
              <a:rPr lang="en-US" dirty="0" smtClean="0"/>
              <a:t>	return false;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if(email ==""){</a:t>
            </a:r>
          </a:p>
          <a:p>
            <a:r>
              <a:rPr lang="en-US" dirty="0" smtClean="0"/>
              <a:t>    alert("Please enter your email");</a:t>
            </a:r>
          </a:p>
          <a:p>
            <a:r>
              <a:rPr lang="en-US" dirty="0" smtClean="0"/>
              <a:t>	return false;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</a:t>
            </a:r>
            <a:r>
              <a:rPr lang="en-US" dirty="0" err="1" smtClean="0"/>
              <a:t>validEmail.text</a:t>
            </a:r>
            <a:r>
              <a:rPr lang="en-US" dirty="0" smtClean="0"/>
              <a:t>(email)== false){</a:t>
            </a:r>
          </a:p>
          <a:p>
            <a:r>
              <a:rPr lang="en-US" dirty="0" smtClean="0"/>
              <a:t>    alert("Please enter valid email address");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if(message ==""){</a:t>
            </a:r>
          </a:p>
          <a:p>
            <a:r>
              <a:rPr lang="en-US" dirty="0" smtClean="0"/>
              <a:t>    alert("Please enter your message");</a:t>
            </a:r>
          </a:p>
          <a:p>
            <a:r>
              <a:rPr lang="en-US" dirty="0" smtClean="0"/>
              <a:t>	return false;</a:t>
            </a:r>
          </a:p>
          <a:p>
            <a:r>
              <a:rPr lang="en-US" dirty="0" smtClean="0"/>
              <a:t>}	</a:t>
            </a:r>
          </a:p>
          <a:p>
            <a:r>
              <a:rPr lang="en-US" dirty="0" smtClean="0"/>
              <a:t>else{</a:t>
            </a:r>
          </a:p>
          <a:p>
            <a:endParaRPr lang="en-US" dirty="0" smtClean="0"/>
          </a:p>
          <a:p>
            <a:r>
              <a:rPr lang="en-US" dirty="0" smtClean="0"/>
              <a:t>return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Username()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Confirm password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Mobile</a:t>
            </a:r>
          </a:p>
          <a:p>
            <a:r>
              <a:rPr lang="en-US" dirty="0" smtClean="0"/>
              <a:t>Radio</a:t>
            </a:r>
          </a:p>
          <a:p>
            <a:r>
              <a:rPr lang="en-US" dirty="0" smtClean="0"/>
              <a:t>Checkbox</a:t>
            </a:r>
          </a:p>
          <a:p>
            <a:r>
              <a:rPr lang="en-US" smtClean="0"/>
              <a:t>Full validation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JavaScript use to create dynamic web page.</a:t>
            </a:r>
          </a:p>
          <a:p>
            <a:r>
              <a:rPr lang="en-US" dirty="0" smtClean="0"/>
              <a:t>2. JavaScript use to create Richer client-side Interface of websites.</a:t>
            </a:r>
          </a:p>
          <a:p>
            <a:r>
              <a:rPr lang="en-US" dirty="0" smtClean="0"/>
              <a:t>3. JavaScript can be use for security and validations.</a:t>
            </a:r>
          </a:p>
          <a:p>
            <a:r>
              <a:rPr lang="en-US" dirty="0" smtClean="0"/>
              <a:t>4. JavaScript can be use to fetch user information like IP address, browser details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&lt;script type=“text/JavaScript” language=“JavaScript”&gt;</a:t>
            </a:r>
          </a:p>
          <a:p>
            <a:endParaRPr lang="en-US" dirty="0" smtClean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(“&lt;b&gt;hello&lt;/b&gt; word”);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 &gt;&lt;/script&gt;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value.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keyword is used to declare variables.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x=5;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is a keyword</a:t>
            </a:r>
          </a:p>
          <a:p>
            <a:r>
              <a:rPr lang="en-US" dirty="0" smtClean="0"/>
              <a:t>As of now there are 63 keywords in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In JavaScript, the first character must be a letter, an underscore(_), or </a:t>
            </a:r>
            <a:r>
              <a:rPr lang="en-US" dirty="0" err="1" smtClean="0"/>
              <a:t>doller</a:t>
            </a:r>
            <a:r>
              <a:rPr lang="en-US" smtClean="0"/>
              <a:t> sign($).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1.local </a:t>
            </a:r>
          </a:p>
          <a:p>
            <a:r>
              <a:rPr lang="en-US" dirty="0" smtClean="0"/>
              <a:t>2.Global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  function </a:t>
            </a:r>
            <a:r>
              <a:rPr lang="en-US" dirty="0" err="1" smtClean="0"/>
              <a:t>rjit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name=“</a:t>
            </a:r>
            <a:r>
              <a:rPr lang="en-US" dirty="0" err="1" smtClean="0"/>
              <a:t>pninfosys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      alert(“hello” +name);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&lt;input type=“button” name=“xyz” value=“</a:t>
            </a:r>
            <a:r>
              <a:rPr lang="en-US" dirty="0" err="1" smtClean="0"/>
              <a:t>clickhere</a:t>
            </a:r>
            <a:r>
              <a:rPr lang="en-US" dirty="0" smtClean="0"/>
              <a:t>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rjit</a:t>
            </a:r>
            <a:r>
              <a:rPr lang="en-US" dirty="0" smtClean="0"/>
              <a:t>()”&gt;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1.String</a:t>
            </a:r>
          </a:p>
          <a:p>
            <a:r>
              <a:rPr lang="en-US" dirty="0" smtClean="0"/>
              <a:t>2.Numbers</a:t>
            </a:r>
          </a:p>
          <a:p>
            <a:r>
              <a:rPr lang="en-US" dirty="0" smtClean="0"/>
              <a:t>3.boolean</a:t>
            </a:r>
          </a:p>
          <a:p>
            <a:r>
              <a:rPr lang="en-US" dirty="0" smtClean="0"/>
              <a:t>4.Array</a:t>
            </a:r>
          </a:p>
          <a:p>
            <a:r>
              <a:rPr lang="en-US" dirty="0" smtClean="0"/>
              <a:t>5.Object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1.Addiition +</a:t>
            </a:r>
          </a:p>
          <a:p>
            <a:r>
              <a:rPr lang="en-US" dirty="0" smtClean="0"/>
              <a:t>2.Subtraction-</a:t>
            </a:r>
          </a:p>
          <a:p>
            <a:r>
              <a:rPr lang="en-US" dirty="0" smtClean="0"/>
              <a:t>3.Multiplication*</a:t>
            </a:r>
          </a:p>
          <a:p>
            <a:r>
              <a:rPr lang="en-US" dirty="0" smtClean="0"/>
              <a:t>4.Division</a:t>
            </a:r>
          </a:p>
          <a:p>
            <a:r>
              <a:rPr lang="en-US" dirty="0" smtClean="0"/>
              <a:t>5.Modulus (division remainder)%</a:t>
            </a:r>
          </a:p>
          <a:p>
            <a:r>
              <a:rPr lang="en-US" dirty="0" smtClean="0"/>
              <a:t>6.Increment++</a:t>
            </a:r>
          </a:p>
          <a:p>
            <a:r>
              <a:rPr lang="en-US" dirty="0" smtClean="0"/>
              <a:t>7.Decrement--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1.==(equal to)</a:t>
            </a:r>
          </a:p>
          <a:p>
            <a:r>
              <a:rPr lang="en-US" dirty="0" smtClean="0"/>
              <a:t>2.===(equal value and type)</a:t>
            </a:r>
          </a:p>
          <a:p>
            <a:r>
              <a:rPr lang="en-US" dirty="0" smtClean="0"/>
              <a:t>!=(not equal)</a:t>
            </a:r>
          </a:p>
          <a:p>
            <a:r>
              <a:rPr lang="en-US" dirty="0" smtClean="0"/>
              <a:t>&gt;(greater than)</a:t>
            </a:r>
          </a:p>
          <a:p>
            <a:r>
              <a:rPr lang="en-US" dirty="0" smtClean="0"/>
              <a:t>&lt;(less than)</a:t>
            </a:r>
          </a:p>
          <a:p>
            <a:r>
              <a:rPr lang="en-US" dirty="0" smtClean="0"/>
              <a:t>&gt;=(greater than or equal to)</a:t>
            </a:r>
          </a:p>
          <a:p>
            <a:r>
              <a:rPr lang="en-US" dirty="0" smtClean="0"/>
              <a:t>&lt;=(less than or equal to)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5665</TotalTime>
  <Words>831</Words>
  <Application>Microsoft Office PowerPoint</Application>
  <PresentationFormat>On-screen Show (4:3)</PresentationFormat>
  <Paragraphs>208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.</vt:lpstr>
      <vt:lpstr>JavaScript is a high level, un-typed and interpreted programming language</vt:lpstr>
      <vt:lpstr>Use Of JAVASCRIPT</vt:lpstr>
      <vt:lpstr>&lt;script &gt;&lt;/script&gt;</vt:lpstr>
      <vt:lpstr>JS Variables</vt:lpstr>
      <vt:lpstr>Type of variable</vt:lpstr>
      <vt:lpstr>Data Types</vt:lpstr>
      <vt:lpstr>Arithmetic Operators</vt:lpstr>
      <vt:lpstr>Comparison operators</vt:lpstr>
      <vt:lpstr>Logical Operators</vt:lpstr>
      <vt:lpstr>Dialog Box</vt:lpstr>
      <vt:lpstr>Function</vt:lpstr>
      <vt:lpstr>Type of Function</vt:lpstr>
      <vt:lpstr>Object </vt:lpstr>
      <vt:lpstr>Arrays</vt:lpstr>
      <vt:lpstr> if, if else, nested if statement</vt:lpstr>
      <vt:lpstr>Loop</vt:lpstr>
      <vt:lpstr>Event</vt:lpstr>
      <vt:lpstr>select id, class and tags</vt:lpstr>
      <vt:lpstr>Changing CSS with javascript</vt:lpstr>
      <vt:lpstr> Eventlistener javascript</vt:lpstr>
      <vt:lpstr>Hiden Show div tag</vt:lpstr>
      <vt:lpstr>Form validation</vt:lpstr>
      <vt:lpstr>Validation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PN Infosys</dc:creator>
  <cp:lastModifiedBy>PN Infosys</cp:lastModifiedBy>
  <cp:revision>229</cp:revision>
  <dcterms:created xsi:type="dcterms:W3CDTF">2018-08-12T16:14:24Z</dcterms:created>
  <dcterms:modified xsi:type="dcterms:W3CDTF">2018-09-08T14:13:25Z</dcterms:modified>
</cp:coreProperties>
</file>