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63A89E-65B6-4F3C-B1F0-0FCC421E8A87}" type="datetimeFigureOut">
              <a:rPr lang="en-US" smtClean="0"/>
              <a:t>26/12/2018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0F899D1-4081-468F-8B94-D2293BBB21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Project Students Management System laravel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LARAVEL PROJECT 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1. Setup for resource Controller, migration , </a:t>
            </a:r>
            <a:r>
              <a:rPr lang="en-US" sz="3600" dirty="0" err="1" smtClean="0"/>
              <a:t>rotue</a:t>
            </a:r>
            <a:endParaRPr lang="en-US" sz="3600" dirty="0" smtClean="0"/>
          </a:p>
          <a:p>
            <a:r>
              <a:rPr lang="en-US" sz="3600" dirty="0" smtClean="0"/>
              <a:t>2. Layout for List Student </a:t>
            </a:r>
          </a:p>
          <a:p>
            <a:r>
              <a:rPr lang="en-US" sz="3600" dirty="0" smtClean="0"/>
              <a:t>3. layout for Add student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</TotalTime>
  <Words>32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Equity</vt:lpstr>
      <vt:lpstr>Project Students Management System laravel</vt:lpstr>
      <vt:lpstr>LARAVEL PROJECT SMS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Students Management System laravel</dc:title>
  <dc:creator>pninfosys</dc:creator>
  <cp:lastModifiedBy>pninfosys</cp:lastModifiedBy>
  <cp:revision>2</cp:revision>
  <dcterms:created xsi:type="dcterms:W3CDTF">2018-12-27T00:28:16Z</dcterms:created>
  <dcterms:modified xsi:type="dcterms:W3CDTF">2018-12-27T00:31:50Z</dcterms:modified>
</cp:coreProperties>
</file>