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Node 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Node.js® is a JavaScript runtime built on Chrome's V8 JavaScript engine.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Global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__dirname</a:t>
            </a:r>
            <a:endParaRPr lang="en-US"/>
          </a:p>
          <a:p>
            <a:r>
              <a:rPr lang="en-US"/>
              <a:t>__filename</a:t>
            </a:r>
            <a:endParaRPr lang="en-US"/>
          </a:p>
          <a:p>
            <a:r>
              <a:rPr lang="en-US"/>
              <a:t>require</a:t>
            </a:r>
            <a:endParaRPr lang="en-US"/>
          </a:p>
          <a:p>
            <a:r>
              <a:rPr lang="en-US"/>
              <a:t>buffer</a:t>
            </a:r>
            <a:endParaRPr lang="en-US"/>
          </a:p>
          <a:p>
            <a:r>
              <a:rPr lang="en-US"/>
              <a:t>module</a:t>
            </a:r>
            <a:endParaRPr lang="en-US"/>
          </a:p>
          <a:p>
            <a:r>
              <a:rPr lang="en-US"/>
              <a:t>exports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module wrapper function in nodejs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ECMAScript 2015 or ES6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let ,const ,templating string, class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Module in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node.js http module server create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const http = require("http");</a:t>
            </a:r>
            <a:endParaRPr lang="en-US"/>
          </a:p>
          <a:p>
            <a:r>
              <a:rPr lang="en-US"/>
              <a:t>const server =http.createServer(function(req,res){</a:t>
            </a:r>
            <a:endParaRPr lang="en-US"/>
          </a:p>
          <a:p>
            <a:r>
              <a:rPr lang="en-US"/>
              <a:t>res.writeHead(200,{"content-type":"text/html"});  //plain</a:t>
            </a:r>
            <a:endParaRPr lang="en-US"/>
          </a:p>
          <a:p>
            <a:r>
              <a:rPr lang="en-US"/>
              <a:t>    res.write("&lt;h1&gt;Node Js PNINFSYS&lt;/h1&gt;")</a:t>
            </a:r>
            <a:endParaRPr lang="en-US"/>
          </a:p>
          <a:p>
            <a:r>
              <a:rPr lang="en-US"/>
              <a:t>    res.end();</a:t>
            </a:r>
            <a:endParaRPr lang="en-US"/>
          </a:p>
          <a:p>
            <a:endParaRPr lang="en-US"/>
          </a:p>
          <a:p>
            <a:r>
              <a:rPr lang="en-US"/>
              <a:t>}).listen(3000,()=&gt;console.log("Server is Running posrt 3000")); //event //function 2 paramenter pass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Nodemon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https://www.npmjs.com/package/nodemon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 System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Sync and Async function in file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and Trigger Custom Event in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Node.js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577975"/>
            <a:ext cx="108013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express js?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How to install express?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  (ctrl+c)exit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846580"/>
            <a:ext cx="720217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RUN  :node main</a:t>
            </a:r>
            <a:endParaRPr lang="en-US"/>
          </a:p>
          <a:p>
            <a:r>
              <a:rPr lang="en-US"/>
              <a:t>node --version</a:t>
            </a:r>
            <a:endParaRPr lang="en-US"/>
          </a:p>
          <a:p>
            <a:r>
              <a:rPr lang="en-US"/>
              <a:t>npm --version</a:t>
            </a:r>
            <a:endParaRPr lang="en-US"/>
          </a:p>
          <a:p>
            <a:endParaRPr lang="en-US"/>
          </a:p>
          <a:p>
            <a:r>
              <a:rPr lang="en-US"/>
              <a:t>npm (package install)</a:t>
            </a:r>
            <a:endParaRPr lang="en-US"/>
          </a:p>
          <a:p>
            <a:r>
              <a:rPr lang="en-US"/>
              <a:t>npm command : -npm init</a:t>
            </a:r>
            <a:endParaRPr lang="en-US"/>
          </a:p>
          <a:p>
            <a:r>
              <a:rPr lang="en-US"/>
              <a:t>npm install express --save</a:t>
            </a:r>
            <a:endParaRPr lang="en-US"/>
          </a:p>
          <a:p>
            <a:r>
              <a:rPr lang="en-US"/>
              <a:t>npm i (install)</a:t>
            </a:r>
            <a:endParaRPr lang="en-US"/>
          </a:p>
          <a:p>
            <a:r>
              <a:rPr lang="en-US"/>
              <a:t>npm i -g nodemon (package)</a:t>
            </a:r>
            <a:endParaRPr lang="en-US"/>
          </a:p>
          <a:p>
            <a:r>
              <a:rPr lang="en-US"/>
              <a:t>nodemon main.js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Dev dependency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ye bo dependency h jo devlpment ke time par use karna chahege..</a:t>
            </a:r>
            <a:endParaRPr lang="en-US"/>
          </a:p>
          <a:p>
            <a:r>
              <a:rPr lang="en-US"/>
              <a:t>npm install --save-dev nodemon</a:t>
            </a:r>
            <a:endParaRPr lang="en-US"/>
          </a:p>
          <a:p>
            <a:r>
              <a:rPr lang="en-US"/>
              <a:t>npm uninstall nodemon</a:t>
            </a:r>
            <a:endParaRPr lang="en-US"/>
          </a:p>
          <a:p>
            <a:r>
              <a:rPr lang="en-US"/>
              <a:t>npm uninstall ex	</a:t>
            </a:r>
            <a:endParaRPr lang="en-US"/>
          </a:p>
          <a:p>
            <a:endParaRPr lang="en-US"/>
          </a:p>
          <a:p>
            <a:r>
              <a:rPr lang="en-US"/>
              <a:t>----</a:t>
            </a:r>
            <a:endParaRPr lang="en-US"/>
          </a:p>
          <a:p>
            <a:r>
              <a:rPr lang="en-US"/>
              <a:t>npm i express</a:t>
            </a:r>
            <a:endParaRPr lang="en-US"/>
          </a:p>
          <a:p>
            <a:r>
              <a:rPr lang="en-US"/>
              <a:t>npm i @angular/cli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 export file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const ram  = require("./second");</a:t>
            </a:r>
            <a:endParaRPr lang="en-US"/>
          </a:p>
          <a:p>
            <a:r>
              <a:rPr lang="en-US"/>
              <a:t>console.log("hello world",ram)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module.exports =pn;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Object, Anonymous and Arrow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 user ={</a:t>
            </a:r>
            <a:endParaRPr lang="en-US"/>
          </a:p>
          <a:p>
            <a:r>
              <a:rPr lang="en-US"/>
              <a:t>    name :"raj",</a:t>
            </a:r>
            <a:endParaRPr lang="en-US"/>
          </a:p>
          <a:p>
            <a:r>
              <a:rPr lang="en-US"/>
              <a:t>    age : 28,</a:t>
            </a:r>
            <a:endParaRPr lang="en-US"/>
          </a:p>
          <a:p>
            <a:r>
              <a:rPr lang="en-US"/>
              <a:t>    email :"jain@gmai.com"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console.log(user)</a:t>
            </a:r>
            <a:endParaRPr lang="en-US"/>
          </a:p>
          <a:p>
            <a:r>
              <a:rPr lang="en-US"/>
              <a:t>console.log(user.name)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Anonymous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Anonymous  :ye bo function hote h jin ka koyi name nahi hota.</a:t>
            </a:r>
            <a:endParaRPr lang="en-US">
              <a:sym typeface="+mn-ea"/>
            </a:endParaRPr>
          </a:p>
          <a:p>
            <a:r>
              <a:rPr lang="en-US"/>
              <a:t>var itm = function(a,b){</a:t>
            </a:r>
            <a:endParaRPr lang="en-US"/>
          </a:p>
          <a:p>
            <a:r>
              <a:rPr lang="en-US"/>
              <a:t>    var c =a+b</a:t>
            </a:r>
            <a:endParaRPr lang="en-US"/>
          </a:p>
          <a:p>
            <a:r>
              <a:rPr lang="en-US"/>
              <a:t>    console.log("Hello ITM")</a:t>
            </a:r>
            <a:endParaRPr lang="en-US"/>
          </a:p>
          <a:p>
            <a:r>
              <a:rPr lang="en-US"/>
              <a:t>    console.log("Addition of a and b =" +c)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itm(4,6)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Arrow Function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 user=(a,b)=&gt; {</a:t>
            </a:r>
            <a:endParaRPr lang="en-US"/>
          </a:p>
          <a:p>
            <a:r>
              <a:rPr lang="en-US"/>
              <a:t>   var c =a+b</a:t>
            </a:r>
            <a:endParaRPr lang="en-US"/>
          </a:p>
          <a:p>
            <a:r>
              <a:rPr lang="en-US"/>
              <a:t>   console.log("This is arrow function with para="+c)</a:t>
            </a:r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user(4,5) //parameter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Presentation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Node Js</vt:lpstr>
      <vt:lpstr>Introduction to Node.js</vt:lpstr>
      <vt:lpstr>Node  (ctrl+c)exit</vt:lpstr>
      <vt:lpstr>PowerPoint 演示文稿</vt:lpstr>
      <vt:lpstr>Dev dependency</vt:lpstr>
      <vt:lpstr>Import export file data</vt:lpstr>
      <vt:lpstr>Object, Anonymous and Arrow Function</vt:lpstr>
      <vt:lpstr>Anonymous </vt:lpstr>
      <vt:lpstr>Arrow Function </vt:lpstr>
      <vt:lpstr>Global Object</vt:lpstr>
      <vt:lpstr>module wrapper function in nodejs</vt:lpstr>
      <vt:lpstr>What is ECMAScript 2015 or ES6</vt:lpstr>
      <vt:lpstr>Prototype</vt:lpstr>
      <vt:lpstr>Module in node.js</vt:lpstr>
      <vt:lpstr> node.js http module server create</vt:lpstr>
      <vt:lpstr>Nodemon Installation</vt:lpstr>
      <vt:lpstr>File System Module</vt:lpstr>
      <vt:lpstr>Sync and Async function in file system</vt:lpstr>
      <vt:lpstr>Create and Trigger Custom Event in Node.js</vt:lpstr>
      <vt:lpstr>What is express js?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/>
  <cp:lastModifiedBy>hp</cp:lastModifiedBy>
  <cp:revision>31</cp:revision>
  <dcterms:created xsi:type="dcterms:W3CDTF">2021-08-17T09:03:00Z</dcterms:created>
  <dcterms:modified xsi:type="dcterms:W3CDTF">2021-09-08T06:52:19Z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1033-11.2.0.10294</vt:lpwstr>
  </property>
  <property fmtid="{D5CDD505-2E9C-101B-9397-08002B2CF9AE}" pid="3" name="ICV">
    <vt:lpwstr>8352E2C5EF654A5FB12B2D9CFC28799E</vt:lpwstr>
  </property>
</Properties>
</file>