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Node Js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Node.js® is a JavaScript runtime built on Chrome's V8 JavaScript engine.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Node.js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6460" y="1577975"/>
            <a:ext cx="108013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Node  (ctrl+c)exit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846580"/>
            <a:ext cx="720217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RUN  :node main</a:t>
            </a:r>
            <a:endParaRPr lang="en-US"/>
          </a:p>
          <a:p>
            <a:r>
              <a:rPr lang="en-US"/>
              <a:t>node --version</a:t>
            </a:r>
            <a:endParaRPr lang="en-US"/>
          </a:p>
          <a:p>
            <a:r>
              <a:rPr lang="en-US"/>
              <a:t>npm --version</a:t>
            </a:r>
            <a:endParaRPr lang="en-US"/>
          </a:p>
          <a:p>
            <a:endParaRPr lang="en-US"/>
          </a:p>
          <a:p>
            <a:r>
              <a:rPr lang="en-US"/>
              <a:t>npm (package install)</a:t>
            </a:r>
            <a:endParaRPr lang="en-US"/>
          </a:p>
          <a:p>
            <a:r>
              <a:rPr lang="en-US"/>
              <a:t>npm command : -npm init</a:t>
            </a:r>
            <a:endParaRPr lang="en-US"/>
          </a:p>
          <a:p>
            <a:r>
              <a:rPr lang="en-US"/>
              <a:t>npm install express --save</a:t>
            </a:r>
            <a:endParaRPr lang="en-US"/>
          </a:p>
          <a:p>
            <a:r>
              <a:rPr lang="en-US"/>
              <a:t>npm i (install)</a:t>
            </a:r>
            <a:endParaRPr lang="en-US"/>
          </a:p>
          <a:p>
            <a:r>
              <a:rPr lang="en-US"/>
              <a:t>npm i -g nodemon (package)</a:t>
            </a:r>
            <a:endParaRPr lang="en-US"/>
          </a:p>
          <a:p>
            <a:r>
              <a:rPr lang="en-US"/>
              <a:t>nodemon main.js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Dev dependency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ye bo dependency h jo devlpment ke time par use karna chahege..</a:t>
            </a:r>
            <a:endParaRPr lang="en-US"/>
          </a:p>
          <a:p>
            <a:r>
              <a:rPr lang="en-US"/>
              <a:t>npm install --save-dev nodemon</a:t>
            </a:r>
            <a:endParaRPr lang="en-US"/>
          </a:p>
          <a:p>
            <a:r>
              <a:rPr lang="en-US"/>
              <a:t>npm uninstall nodemon</a:t>
            </a:r>
            <a:endParaRPr lang="en-US"/>
          </a:p>
          <a:p>
            <a:r>
              <a:rPr lang="en-US"/>
              <a:t>npm uninstall ex	</a:t>
            </a:r>
            <a:endParaRPr lang="en-US"/>
          </a:p>
          <a:p>
            <a:endParaRPr lang="en-US"/>
          </a:p>
          <a:p>
            <a:r>
              <a:rPr lang="en-US"/>
              <a:t>----</a:t>
            </a:r>
            <a:endParaRPr lang="en-US"/>
          </a:p>
          <a:p>
            <a:r>
              <a:rPr lang="en-US"/>
              <a:t>npm i express</a:t>
            </a:r>
            <a:endParaRPr lang="en-US"/>
          </a:p>
          <a:p>
            <a:r>
              <a:rPr lang="en-US"/>
              <a:t>npm i @angular/cli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 export file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const ram  = require("./second");</a:t>
            </a:r>
            <a:endParaRPr lang="en-US"/>
          </a:p>
          <a:p>
            <a:r>
              <a:rPr lang="en-US"/>
              <a:t>console.log("hello world",ram)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module.exports =pn;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module wrapper function in nodejs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Presentation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Node Js</vt:lpstr>
      <vt:lpstr>Introduction to Node.js</vt:lpstr>
      <vt:lpstr>Node  (ctrl+c)exit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/>
  <cp:lastModifiedBy>hp</cp:lastModifiedBy>
  <cp:revision>13</cp:revision>
  <dcterms:created xsi:type="dcterms:W3CDTF">2021-08-17T09:03:00Z</dcterms:created>
  <dcterms:modified xsi:type="dcterms:W3CDTF">2021-08-27T10:06:45Z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