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68146F-B84B-485C-B08A-7F5C0748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6A25816-0E0F-4E92-96F2-158DD771E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80650D-85B5-40C6-928E-2E42BF30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34F886-2014-469D-A37A-2AF9A3F9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1E2AEA-1707-43B6-B95C-7C61E1EB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1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6B1B69-2BAC-4850-ABEB-44CE7EDD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F947202-B64A-4681-930D-D04760270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B4513B-F4CE-4957-B2CC-673F31A3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C75E83-A6A9-4AD4-800C-8EF13A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74FD05-94E0-43C4-8BDF-33B2A43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16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6D0C54-D4C4-4CA3-B21E-82D1B627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1A715A-448A-43E2-AEF0-066262C19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B9D53-B04A-427F-BBD9-FE123815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99D96B-4DCB-4341-81C4-B26902D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A10D70-F08B-4924-89A0-5F8841FB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0CD9C3-B586-43FD-89AD-7CCB4CD1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F86093-6473-41AD-B245-04E7A695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C34506-79F8-477C-8C86-A5203BBC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BE6EE3-C71C-4FB5-A834-D4068FD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2A8AA5-5A02-46C8-A449-62BA43F5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12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74EC75-B15D-4918-9AF9-F931BB44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17F8BA-F2A1-48E0-BD14-826C589A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EB06B0-8E05-4C70-9137-110318A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8EE4E8-C684-484A-8652-87E6E03F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DC60E1-4387-467F-ADC6-0FA991AF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5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0AE60F-03E3-43A4-BDAF-08112802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D262B1-BF6E-4DA2-B58D-D7A55EC49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310561-B567-4C28-A75E-4B581D8BE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FEE6BF-C562-4690-8A18-E4EC0A6C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A559FC-C0B5-4D89-B862-BE3B2B65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B98A85-24E5-4227-93A3-4591DF8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4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4AD6F4-D2D1-4C57-AC69-BFBD1097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D31B99-F61F-4D24-826C-E7B4ED65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7833EE-D2F1-49CB-9D57-201817FB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344DC73-6F2D-4C6D-96ED-14280893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4FC2614-3E3C-4BFA-94D4-D49BB8CA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3D755E4-1BAB-40CD-B9FA-B76B1F6D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B9F3E9F-D67E-4680-9527-56691D58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873F9B0-821B-4B6A-BA58-FA0BE358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2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8DF691-8B9F-4561-9F8F-324BB346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2900715-3DF7-4046-9D73-7E49FC39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2B374F-55BC-4906-A0EB-DD9CC567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0897D8-8C95-452D-8509-E5E57E9A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47506B3-3911-4CF1-B8EE-36DDC161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B211AF7-E6F1-4CE5-8505-24F3BFC7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13C2D37-EB02-49B3-91F7-B3137CC2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3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54BF51-42CB-4F42-A23B-287908D7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953566-02EB-4C76-9CF9-66D635C8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DA932F-2743-4891-BA34-FFB556B7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AFF850-0646-450D-899E-BE1AA797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2E454A-DEA1-4056-8DC3-3C09E3C8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538CAE-A58A-4F29-9350-ABD9FA7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8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652BC3-D10F-45FB-BF2B-04D24256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71D82A5-CA91-4FE7-B694-2C83B7C82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674B972-66B3-43BB-9B37-A4C41F012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F033A5-3ACC-4E56-A1A5-A67C69A0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2E5294-165C-40E1-AB6E-9D421E06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F74EBE-C4D8-4C73-8D47-9249AB28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5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649150B-924D-47B1-8355-F8736863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EBDBC6-AB52-4F8B-8E00-8AAAB9FB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99D015-9B7A-4900-B541-FBE3A85DD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085F-6EB1-4F74-9308-6811039836F7}" type="datetimeFigureOut">
              <a:rPr lang="tr-TR" smtClean="0"/>
              <a:t>18.11.2021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92CC92-B0D7-4933-8819-3B6780D0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075F81-9082-4C4F-A559-D094C36A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5EAA-5813-4F2F-A701-1BF53B0E6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7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FA9501-8006-48C3-B461-808F9682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Cse2037lab task1, </a:t>
            </a:r>
            <a:r>
              <a:rPr lang="tr-TR" dirty="0" err="1"/>
              <a:t>nov</a:t>
            </a:r>
            <a:r>
              <a:rPr lang="tr-TR" dirty="0"/>
              <a:t> 10th </a:t>
            </a:r>
            <a:r>
              <a:rPr lang="tr-TR" dirty="0" err="1"/>
              <a:t>wednesday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DB9275-CD03-48AF-8D81-1B3EE5D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Define a global </a:t>
            </a:r>
            <a:r>
              <a:rPr lang="tr-TR" dirty="0" err="1"/>
              <a:t>array</a:t>
            </a:r>
            <a:r>
              <a:rPr lang="tr-TR" dirty="0"/>
              <a:t> of </a:t>
            </a:r>
            <a:r>
              <a:rPr lang="tr-TR" dirty="0" err="1"/>
              <a:t>decimal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01,02,03,04,05,06,07,08,09,10,11,12,13,14,15,16 </a:t>
            </a:r>
          </a:p>
          <a:p>
            <a:r>
              <a:rPr lang="tr-TR" dirty="0" err="1"/>
              <a:t>Use</a:t>
            </a:r>
            <a:r>
              <a:rPr lang="tr-TR" dirty="0"/>
              <a:t> 8 </a:t>
            </a:r>
            <a:r>
              <a:rPr lang="tr-TR" dirty="0" err="1"/>
              <a:t>bits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element.</a:t>
            </a:r>
          </a:p>
          <a:p>
            <a:endParaRPr lang="tr-TR" dirty="0"/>
          </a:p>
          <a:p>
            <a:r>
              <a:rPr lang="tr-TR" dirty="0" err="1"/>
              <a:t>Within</a:t>
            </a:r>
            <a:r>
              <a:rPr lang="tr-TR" dirty="0"/>
              <a:t> main </a:t>
            </a:r>
            <a:r>
              <a:rPr lang="tr-TR" dirty="0" err="1"/>
              <a:t>loop</a:t>
            </a:r>
            <a:r>
              <a:rPr lang="tr-TR" dirty="0"/>
              <a:t>, </a:t>
            </a:r>
            <a:r>
              <a:rPr lang="tr-TR" dirty="0" err="1"/>
              <a:t>utilizing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;</a:t>
            </a:r>
          </a:p>
          <a:p>
            <a:r>
              <a:rPr lang="tr-TR" dirty="0"/>
              <a:t>A)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odd</a:t>
            </a:r>
            <a:r>
              <a:rPr lang="tr-TR" dirty="0"/>
              <a:t> </a:t>
            </a:r>
            <a:r>
              <a:rPr lang="tr-TR" dirty="0" err="1"/>
              <a:t>numbers</a:t>
            </a:r>
            <a:endParaRPr lang="tr-TR" dirty="0"/>
          </a:p>
          <a:p>
            <a:r>
              <a:rPr lang="tr-TR" dirty="0"/>
              <a:t>B)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numbers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049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F3B13A-2DE7-41B4-A1CB-F809C8C5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Cse2037lab task4, </a:t>
            </a:r>
            <a:r>
              <a:rPr lang="tr-TR" dirty="0" err="1"/>
              <a:t>nov</a:t>
            </a:r>
            <a:r>
              <a:rPr lang="tr-TR" dirty="0"/>
              <a:t> 18th </a:t>
            </a:r>
            <a:r>
              <a:rPr lang="tr-TR" dirty="0" err="1"/>
              <a:t>thursday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2E3432-E89A-4879-A15F-45147AE4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; 1.1,2.2,3.3,4.4,5.5,6.6,7.7,8.8,9.9,10.10,11.11,12.12</a:t>
            </a:r>
          </a:p>
          <a:p>
            <a:endParaRPr lang="tr-TR" dirty="0"/>
          </a:p>
          <a:p>
            <a:r>
              <a:rPr lang="tr-TR" dirty="0"/>
              <a:t>Memory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begin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0x400</a:t>
            </a:r>
          </a:p>
          <a:p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on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adresses</a:t>
            </a:r>
            <a:r>
              <a:rPr lang="tr-TR" dirty="0"/>
              <a:t>,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fractions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step.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151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753E671-9867-4F25-B27B-D82102EE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381125"/>
            <a:ext cx="6448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8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5658F7E-47E3-4725-8205-A3B29BD1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085841"/>
            <a:ext cx="7543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00BA541-A6F2-4940-ABDF-44D6506B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757237"/>
            <a:ext cx="6257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DF51EF8-6D0C-4BEE-AEB8-270C455A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55" y="804862"/>
            <a:ext cx="7486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0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D37FDC-4F42-4FA7-A21C-7565290B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Cse2037lab task2, </a:t>
            </a:r>
            <a:r>
              <a:rPr lang="tr-TR" dirty="0" err="1"/>
              <a:t>nov</a:t>
            </a:r>
            <a:r>
              <a:rPr lang="tr-TR" dirty="0"/>
              <a:t> 11th </a:t>
            </a:r>
            <a:r>
              <a:rPr lang="tr-TR" dirty="0" err="1"/>
              <a:t>thursday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2D47E3-3CCF-491F-8437-39A9052E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Define an </a:t>
            </a:r>
            <a:r>
              <a:rPr lang="tr-TR" dirty="0" err="1"/>
              <a:t>array</a:t>
            </a:r>
            <a:r>
              <a:rPr lang="tr-TR" dirty="0"/>
              <a:t> of </a:t>
            </a:r>
            <a:r>
              <a:rPr lang="tr-TR" dirty="0" err="1"/>
              <a:t>decimal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1,2,3,4,5,6,7,8,9,10,11,12,13,14,15,16,17,18,19,20,21,22… </a:t>
            </a:r>
          </a:p>
          <a:p>
            <a:endParaRPr lang="tr-TR" dirty="0"/>
          </a:p>
          <a:p>
            <a:r>
              <a:rPr lang="tr-TR" dirty="0" err="1"/>
              <a:t>Within</a:t>
            </a:r>
            <a:r>
              <a:rPr lang="tr-TR" dirty="0"/>
              <a:t> main </a:t>
            </a:r>
            <a:r>
              <a:rPr lang="tr-TR" dirty="0" err="1"/>
              <a:t>loop</a:t>
            </a:r>
            <a:r>
              <a:rPr lang="tr-TR" dirty="0"/>
              <a:t>, </a:t>
            </a:r>
            <a:r>
              <a:rPr lang="tr-TR" dirty="0" err="1"/>
              <a:t>utilizing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on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tr-TR" dirty="0"/>
              <a:t>A)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odd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,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adresses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cumulative</a:t>
            </a:r>
            <a:r>
              <a:rPr lang="tr-TR" dirty="0"/>
              <a:t> </a:t>
            </a:r>
            <a:r>
              <a:rPr lang="tr-TR" dirty="0" err="1"/>
              <a:t>summation</a:t>
            </a:r>
            <a:endParaRPr lang="tr-TR" dirty="0"/>
          </a:p>
          <a:p>
            <a:r>
              <a:rPr lang="tr-TR" dirty="0"/>
              <a:t>B)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,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adresses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cumulative</a:t>
            </a:r>
            <a:r>
              <a:rPr lang="tr-TR" dirty="0"/>
              <a:t> </a:t>
            </a:r>
            <a:r>
              <a:rPr lang="tr-TR" dirty="0" err="1"/>
              <a:t>summation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454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13F7A1A-7C35-4E57-8BF6-F318B39F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34" y="55981"/>
            <a:ext cx="6277131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F8A7650-22F7-45FE-B434-7A5A0DFB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342900"/>
            <a:ext cx="72961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A905FC-2601-4653-934E-F857FEF3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Cse2037lab task3, </a:t>
            </a:r>
            <a:r>
              <a:rPr lang="tr-TR" dirty="0" err="1"/>
              <a:t>nov</a:t>
            </a:r>
            <a:r>
              <a:rPr lang="tr-TR" dirty="0"/>
              <a:t> 17th </a:t>
            </a:r>
            <a:r>
              <a:rPr lang="tr-TR" dirty="0" err="1"/>
              <a:t>wednesday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A085F0-02E0-47B8-B029-725F118E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Define an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, 1.05,2.15,3.25,4.35,5.45,6.55,7.65,8.75,9.85,10.95</a:t>
            </a:r>
          </a:p>
          <a:p>
            <a:r>
              <a:rPr lang="tr-TR" dirty="0" err="1"/>
              <a:t>Use</a:t>
            </a:r>
            <a:r>
              <a:rPr lang="tr-TR" dirty="0"/>
              <a:t> 32 bit </a:t>
            </a:r>
            <a:r>
              <a:rPr lang="tr-TR" dirty="0" err="1"/>
              <a:t>slots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element </a:t>
            </a:r>
            <a:r>
              <a:rPr lang="tr-TR" dirty="0" err="1"/>
              <a:t>beginning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0x400</a:t>
            </a:r>
          </a:p>
          <a:p>
            <a:endParaRPr lang="tr-TR" dirty="0"/>
          </a:p>
          <a:p>
            <a:r>
              <a:rPr lang="tr-TR" dirty="0" err="1"/>
              <a:t>Within</a:t>
            </a:r>
            <a:r>
              <a:rPr lang="tr-TR" dirty="0"/>
              <a:t> main </a:t>
            </a:r>
            <a:r>
              <a:rPr lang="tr-TR" dirty="0" err="1"/>
              <a:t>loop</a:t>
            </a:r>
            <a:r>
              <a:rPr lang="tr-TR" dirty="0"/>
              <a:t>, </a:t>
            </a:r>
            <a:r>
              <a:rPr lang="tr-TR" dirty="0" err="1"/>
              <a:t>utilizing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on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;</a:t>
            </a:r>
          </a:p>
          <a:p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adresses</a:t>
            </a:r>
            <a:r>
              <a:rPr lang="tr-TR" dirty="0"/>
              <a:t>,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cumulative</a:t>
            </a:r>
            <a:r>
              <a:rPr lang="tr-TR" dirty="0"/>
              <a:t> </a:t>
            </a:r>
            <a:r>
              <a:rPr lang="tr-TR" dirty="0" err="1"/>
              <a:t>summation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step.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58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2A15761-7DA4-49F4-B026-5601AB2E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743075"/>
            <a:ext cx="6800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B965C9F-B31A-4A55-8F88-C26C83F7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885825"/>
            <a:ext cx="75152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202</Words>
  <Application>Microsoft Office PowerPoint</Application>
  <PresentationFormat>Geniş ekran</PresentationFormat>
  <Paragraphs>31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Cse2037lab task1, nov 10th wednesday </vt:lpstr>
      <vt:lpstr>PowerPoint Sunusu</vt:lpstr>
      <vt:lpstr>PowerPoint Sunusu</vt:lpstr>
      <vt:lpstr>Cse2037lab task2, nov 11th thursday </vt:lpstr>
      <vt:lpstr>PowerPoint Sunusu</vt:lpstr>
      <vt:lpstr>PowerPoint Sunusu</vt:lpstr>
      <vt:lpstr>Cse2037lab task3, nov 17th wednesday </vt:lpstr>
      <vt:lpstr>PowerPoint Sunusu</vt:lpstr>
      <vt:lpstr>PowerPoint Sunusu</vt:lpstr>
      <vt:lpstr>Cse2037lab task4, nov 18th thursday 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kml</dc:creator>
  <cp:lastModifiedBy>kml</cp:lastModifiedBy>
  <cp:revision>18</cp:revision>
  <dcterms:created xsi:type="dcterms:W3CDTF">2021-11-09T18:26:47Z</dcterms:created>
  <dcterms:modified xsi:type="dcterms:W3CDTF">2021-11-18T12:48:30Z</dcterms:modified>
</cp:coreProperties>
</file>