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8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18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88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00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11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12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9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41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9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6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6ED0-B273-4FCA-8C35-B74DCF3D6EDB}" type="datetimeFigureOut">
              <a:rPr lang="tr-TR" smtClean="0"/>
              <a:t>30.12.2021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45C9-ACB6-4666-9746-F3CC59DA6F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2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12F36EB-E6DC-43B6-830B-D95CA72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22th </a:t>
            </a:r>
            <a:r>
              <a:rPr lang="tr-TR" sz="3600"/>
              <a:t>dec</a:t>
            </a:r>
            <a:r>
              <a:rPr lang="tr-TR" sz="3600" dirty="0"/>
              <a:t> </a:t>
            </a:r>
            <a:r>
              <a:rPr lang="tr-TR" sz="3600"/>
              <a:t>wednesday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16AF9-7506-415F-B7E7-3CC244B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/>
              <a:t>Task</a:t>
            </a:r>
            <a:r>
              <a:rPr lang="tr-TR" sz="2000" b="1" dirty="0"/>
              <a:t>:</a:t>
            </a:r>
          </a:p>
          <a:p>
            <a:pPr marL="0" indent="0">
              <a:buNone/>
            </a:pPr>
            <a:r>
              <a:rPr lang="tr-TR" sz="2000" b="1" dirty="0"/>
              <a:t>A)</a:t>
            </a:r>
          </a:p>
          <a:p>
            <a:pPr lvl="1"/>
            <a:r>
              <a:rPr lang="tr-TR" sz="2000" dirty="0"/>
              <a:t>2 </a:t>
            </a:r>
            <a:r>
              <a:rPr lang="tr-TR" sz="2000"/>
              <a:t>leds</a:t>
            </a:r>
            <a:r>
              <a:rPr lang="tr-TR" sz="2000" dirty="0"/>
              <a:t> </a:t>
            </a:r>
            <a:r>
              <a:rPr lang="tr-TR" sz="2000"/>
              <a:t>and</a:t>
            </a:r>
            <a:r>
              <a:rPr lang="tr-TR" sz="2000" dirty="0"/>
              <a:t> 2 </a:t>
            </a:r>
            <a:r>
              <a:rPr lang="tr-TR" sz="2000"/>
              <a:t>push</a:t>
            </a:r>
            <a:r>
              <a:rPr lang="tr-TR" sz="2000" dirty="0"/>
              <a:t> </a:t>
            </a:r>
            <a:r>
              <a:rPr lang="tr-TR" sz="2000"/>
              <a:t>buttons</a:t>
            </a:r>
            <a:r>
              <a:rPr lang="tr-TR" sz="2000" dirty="0"/>
              <a:t> </a:t>
            </a:r>
            <a:r>
              <a:rPr lang="tr-TR" sz="2000"/>
              <a:t>are</a:t>
            </a:r>
            <a:r>
              <a:rPr lang="tr-TR" sz="2000" dirty="0"/>
              <a:t> </a:t>
            </a:r>
            <a:r>
              <a:rPr lang="tr-TR" sz="2000"/>
              <a:t>used</a:t>
            </a:r>
            <a:r>
              <a:rPr lang="tr-TR" sz="2000" dirty="0"/>
              <a:t> as </a:t>
            </a:r>
            <a:r>
              <a:rPr lang="tr-TR" sz="2000"/>
              <a:t>digital</a:t>
            </a:r>
            <a:r>
              <a:rPr lang="tr-TR" sz="2000" dirty="0"/>
              <a:t> </a:t>
            </a:r>
            <a:r>
              <a:rPr lang="tr-TR" sz="2000"/>
              <a:t>inputs</a:t>
            </a:r>
            <a:r>
              <a:rPr lang="tr-TR" sz="2000" dirty="0"/>
              <a:t> </a:t>
            </a:r>
            <a:r>
              <a:rPr lang="tr-TR" sz="2000"/>
              <a:t>and</a:t>
            </a:r>
            <a:r>
              <a:rPr lang="tr-TR" sz="2000" dirty="0"/>
              <a:t> </a:t>
            </a:r>
            <a:r>
              <a:rPr lang="tr-TR" sz="2000"/>
              <a:t>outputs</a:t>
            </a:r>
            <a:r>
              <a:rPr lang="tr-TR" sz="2000" dirty="0"/>
              <a:t>.</a:t>
            </a:r>
          </a:p>
          <a:p>
            <a:pPr lvl="1"/>
            <a:r>
              <a:rPr lang="en-US" sz="2000" dirty="0"/>
              <a:t>Initially </a:t>
            </a:r>
            <a:r>
              <a:rPr lang="tr-TR" sz="2000"/>
              <a:t>both</a:t>
            </a:r>
            <a:r>
              <a:rPr lang="tr-TR" sz="2000" dirty="0"/>
              <a:t> </a:t>
            </a:r>
            <a:r>
              <a:rPr lang="en-US" sz="2000" dirty="0"/>
              <a:t>LEDs are off.</a:t>
            </a:r>
            <a:endParaRPr lang="tr-TR" sz="2000" dirty="0"/>
          </a:p>
          <a:p>
            <a:pPr lvl="1"/>
            <a:r>
              <a:rPr lang="en-US" sz="2000" dirty="0"/>
              <a:t>After button 1 is pressed </a:t>
            </a:r>
            <a:r>
              <a:rPr lang="tr-TR" sz="2000" dirty="0"/>
              <a:t>4</a:t>
            </a:r>
            <a:r>
              <a:rPr lang="en-US" sz="2000" dirty="0"/>
              <a:t> times, </a:t>
            </a:r>
            <a:r>
              <a:rPr lang="tr-TR" sz="2000"/>
              <a:t>blue</a:t>
            </a:r>
            <a:r>
              <a:rPr lang="en-US" sz="2000" dirty="0"/>
              <a:t> LED will toggle</a:t>
            </a:r>
            <a:r>
              <a:rPr lang="tr-TR" sz="2000" dirty="0"/>
              <a:t> </a:t>
            </a:r>
            <a:r>
              <a:rPr lang="en-US" sz="2000" dirty="0"/>
              <a:t>after </a:t>
            </a:r>
            <a:r>
              <a:rPr lang="tr-TR" sz="2000" dirty="0"/>
              <a:t>2</a:t>
            </a:r>
            <a:r>
              <a:rPr lang="en-US" sz="2000" dirty="0"/>
              <a:t>00ms.</a:t>
            </a:r>
            <a:endParaRPr lang="tr-TR" sz="2000" dirty="0"/>
          </a:p>
          <a:p>
            <a:pPr lvl="1"/>
            <a:r>
              <a:rPr lang="en-US" sz="2000" dirty="0"/>
              <a:t>After button 2 is pressed </a:t>
            </a:r>
            <a:r>
              <a:rPr lang="tr-TR" sz="2000" dirty="0"/>
              <a:t>6</a:t>
            </a:r>
            <a:r>
              <a:rPr lang="en-US" sz="2000" dirty="0"/>
              <a:t> times, </a:t>
            </a:r>
            <a:r>
              <a:rPr lang="tr-TR" sz="2000"/>
              <a:t>red</a:t>
            </a:r>
            <a:r>
              <a:rPr lang="en-US" sz="2000" dirty="0"/>
              <a:t> LED will toggle after </a:t>
            </a:r>
            <a:r>
              <a:rPr lang="tr-TR" sz="2000" dirty="0"/>
              <a:t>8</a:t>
            </a:r>
            <a:r>
              <a:rPr lang="en-US" sz="2000" dirty="0"/>
              <a:t>00ms.</a:t>
            </a:r>
            <a:endParaRPr lang="tr-TR" sz="2000" dirty="0"/>
          </a:p>
          <a:p>
            <a:pPr lvl="1"/>
            <a:r>
              <a:rPr lang="en-US" sz="2000" dirty="0"/>
              <a:t>This procedure goes indefinitely.</a:t>
            </a:r>
            <a:endParaRPr lang="tr-TR" sz="2000" dirty="0"/>
          </a:p>
          <a:p>
            <a:pPr lvl="1"/>
            <a:r>
              <a:rPr lang="en-US" sz="2000" dirty="0"/>
              <a:t>Switch bouncing should be avoided.</a:t>
            </a:r>
            <a:endParaRPr lang="tr-TR" sz="2000" dirty="0"/>
          </a:p>
          <a:p>
            <a:pPr marL="0" indent="0">
              <a:buNone/>
            </a:pPr>
            <a:r>
              <a:rPr lang="tr-TR" sz="2000" b="1" dirty="0"/>
              <a:t>B)</a:t>
            </a:r>
          </a:p>
          <a:p>
            <a:pPr lvl="1"/>
            <a:r>
              <a:rPr lang="tr-TR" sz="2000"/>
              <a:t>Repeat</a:t>
            </a:r>
            <a:r>
              <a:rPr lang="tr-TR" sz="2000" dirty="0"/>
              <a:t> </a:t>
            </a:r>
            <a:r>
              <a:rPr lang="tr-TR" sz="2000"/>
              <a:t>part</a:t>
            </a:r>
            <a:r>
              <a:rPr lang="tr-TR" sz="2000" dirty="0"/>
              <a:t> (A), </a:t>
            </a:r>
            <a:r>
              <a:rPr lang="tr-TR" sz="2000"/>
              <a:t>using</a:t>
            </a:r>
            <a:r>
              <a:rPr lang="tr-TR" sz="2000" dirty="0"/>
              <a:t> 2 </a:t>
            </a:r>
            <a:r>
              <a:rPr lang="tr-TR" sz="2000"/>
              <a:t>push</a:t>
            </a:r>
            <a:r>
              <a:rPr lang="tr-TR" sz="2000" dirty="0"/>
              <a:t> </a:t>
            </a:r>
            <a:r>
              <a:rPr lang="tr-TR" sz="2000"/>
              <a:t>butons</a:t>
            </a:r>
            <a:r>
              <a:rPr lang="tr-TR" sz="2000" dirty="0"/>
              <a:t> as </a:t>
            </a:r>
            <a:r>
              <a:rPr lang="tr-TR" sz="2000"/>
              <a:t>interrupt</a:t>
            </a:r>
            <a:r>
              <a:rPr lang="tr-TR" sz="2000" dirty="0"/>
              <a:t> </a:t>
            </a:r>
            <a:r>
              <a:rPr lang="tr-TR" sz="2000"/>
              <a:t>inputs</a:t>
            </a:r>
            <a:r>
              <a:rPr lang="tr-TR" sz="2000" dirty="0"/>
              <a:t>.</a:t>
            </a:r>
          </a:p>
          <a:p>
            <a:pPr lvl="1"/>
            <a:endParaRPr lang="tr-TR" sz="2000" dirty="0"/>
          </a:p>
          <a:p>
            <a:pPr marL="0" indent="0">
              <a:buNone/>
            </a:pPr>
            <a:r>
              <a:rPr lang="tr-TR" sz="2000" dirty="0"/>
              <a:t>Hint: </a:t>
            </a:r>
            <a:r>
              <a:rPr lang="tr-TR" sz="2000"/>
              <a:t>For</a:t>
            </a:r>
            <a:r>
              <a:rPr lang="tr-TR" sz="2000" dirty="0"/>
              <a:t> </a:t>
            </a:r>
            <a:r>
              <a:rPr lang="tr-TR" sz="2000"/>
              <a:t>both</a:t>
            </a:r>
            <a:r>
              <a:rPr lang="tr-TR" sz="2000" dirty="0"/>
              <a:t> </a:t>
            </a:r>
            <a:r>
              <a:rPr lang="tr-TR" sz="2000"/>
              <a:t>tasks</a:t>
            </a:r>
            <a:r>
              <a:rPr lang="tr-TR" sz="2000" dirty="0"/>
              <a:t> (A </a:t>
            </a:r>
            <a:r>
              <a:rPr lang="tr-TR" sz="2000"/>
              <a:t>and</a:t>
            </a:r>
            <a:r>
              <a:rPr lang="tr-TR" sz="2000" dirty="0"/>
              <a:t> B), </a:t>
            </a:r>
            <a:r>
              <a:rPr lang="tr-TR" sz="2000"/>
              <a:t>you</a:t>
            </a:r>
            <a:r>
              <a:rPr lang="tr-TR" sz="2000" dirty="0"/>
              <a:t> can </a:t>
            </a:r>
            <a:r>
              <a:rPr lang="tr-TR" sz="2000"/>
              <a:t>begin</a:t>
            </a:r>
            <a:r>
              <a:rPr lang="tr-TR" sz="2000" dirty="0"/>
              <a:t> </a:t>
            </a:r>
            <a:r>
              <a:rPr lang="tr-TR" sz="2000"/>
              <a:t>with</a:t>
            </a:r>
            <a:r>
              <a:rPr lang="tr-TR" sz="2000" dirty="0"/>
              <a:t> 1 </a:t>
            </a:r>
            <a:r>
              <a:rPr lang="tr-TR" sz="2000"/>
              <a:t>led</a:t>
            </a:r>
            <a:r>
              <a:rPr lang="tr-TR" sz="2000" dirty="0"/>
              <a:t> </a:t>
            </a:r>
            <a:r>
              <a:rPr lang="tr-TR" sz="2000"/>
              <a:t>and</a:t>
            </a:r>
            <a:r>
              <a:rPr lang="tr-TR" sz="2000" dirty="0"/>
              <a:t> 1 </a:t>
            </a:r>
            <a:r>
              <a:rPr lang="tr-TR" sz="2000"/>
              <a:t>pb</a:t>
            </a:r>
            <a:r>
              <a:rPr lang="tr-TR" sz="2000" dirty="0"/>
              <a:t>, </a:t>
            </a:r>
            <a:r>
              <a:rPr lang="tr-TR" sz="2000"/>
              <a:t>then</a:t>
            </a:r>
            <a:r>
              <a:rPr lang="tr-TR" sz="2000" dirty="0"/>
              <a:t>…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12F36EB-E6DC-43B6-830B-D95CA72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03072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23th </a:t>
            </a:r>
            <a:r>
              <a:rPr lang="tr-TR" sz="3600" dirty="0" err="1"/>
              <a:t>dec</a:t>
            </a:r>
            <a:r>
              <a:rPr lang="tr-TR" sz="3600" dirty="0"/>
              <a:t> </a:t>
            </a:r>
            <a:r>
              <a:rPr lang="tr-TR" sz="3600" dirty="0" err="1"/>
              <a:t>thursday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16AF9-7506-415F-B7E7-3CC244B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err="1"/>
              <a:t>Task</a:t>
            </a:r>
            <a:r>
              <a:rPr lang="tr-TR" sz="2000" b="1" dirty="0"/>
              <a:t>:</a:t>
            </a:r>
          </a:p>
          <a:p>
            <a:pPr marL="0" indent="0">
              <a:buNone/>
            </a:pPr>
            <a:r>
              <a:rPr lang="tr-TR" sz="2000" b="1" dirty="0"/>
              <a:t>A)</a:t>
            </a:r>
          </a:p>
          <a:p>
            <a:pPr lvl="1"/>
            <a:r>
              <a:rPr lang="tr-TR" sz="2000" dirty="0"/>
              <a:t>2 </a:t>
            </a:r>
            <a:r>
              <a:rPr lang="tr-TR" sz="2000" dirty="0" err="1"/>
              <a:t>leds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2 </a:t>
            </a:r>
            <a:r>
              <a:rPr lang="tr-TR" sz="2000" dirty="0" err="1"/>
              <a:t>push</a:t>
            </a:r>
            <a:r>
              <a:rPr lang="tr-TR" sz="2000" dirty="0"/>
              <a:t> </a:t>
            </a:r>
            <a:r>
              <a:rPr lang="tr-TR" sz="2000" dirty="0" err="1"/>
              <a:t>buttons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as </a:t>
            </a:r>
            <a:r>
              <a:rPr lang="tr-TR" sz="2000" dirty="0" err="1"/>
              <a:t>digital</a:t>
            </a:r>
            <a:r>
              <a:rPr lang="tr-TR" sz="2000" dirty="0"/>
              <a:t> </a:t>
            </a:r>
            <a:r>
              <a:rPr lang="tr-TR" sz="2000" dirty="0" err="1"/>
              <a:t>inputs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outputs</a:t>
            </a:r>
            <a:r>
              <a:rPr lang="tr-TR" sz="2000" dirty="0"/>
              <a:t>.</a:t>
            </a:r>
          </a:p>
          <a:p>
            <a:pPr lvl="1"/>
            <a:r>
              <a:rPr lang="en-US" sz="2000" dirty="0"/>
              <a:t>Initially </a:t>
            </a:r>
            <a:r>
              <a:rPr lang="tr-TR" sz="2000" dirty="0" err="1"/>
              <a:t>both</a:t>
            </a:r>
            <a:r>
              <a:rPr lang="tr-TR" sz="2000" dirty="0"/>
              <a:t> </a:t>
            </a:r>
            <a:r>
              <a:rPr lang="en-US" sz="2000" dirty="0"/>
              <a:t>LEDs are off.</a:t>
            </a:r>
            <a:endParaRPr lang="tr-TR" sz="2000" dirty="0"/>
          </a:p>
          <a:p>
            <a:pPr lvl="1"/>
            <a:r>
              <a:rPr lang="en-US" sz="2000" dirty="0"/>
              <a:t>After button 1 is pressed </a:t>
            </a:r>
            <a:r>
              <a:rPr lang="tr-TR" sz="2000" dirty="0"/>
              <a:t>4</a:t>
            </a:r>
            <a:r>
              <a:rPr lang="en-US" sz="2000" dirty="0"/>
              <a:t> times</a:t>
            </a:r>
            <a:r>
              <a:rPr lang="tr-TR" sz="2000" dirty="0"/>
              <a:t> (</a:t>
            </a:r>
            <a:r>
              <a:rPr lang="tr-TR" sz="2000" dirty="0" err="1"/>
              <a:t>no</a:t>
            </a:r>
            <a:r>
              <a:rPr lang="tr-TR" sz="2000" dirty="0"/>
              <a:t> time limit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pressing</a:t>
            </a:r>
            <a:r>
              <a:rPr lang="tr-TR" sz="2000" dirty="0"/>
              <a:t>)</a:t>
            </a:r>
            <a:r>
              <a:rPr lang="en-US" sz="2000" dirty="0"/>
              <a:t>, </a:t>
            </a:r>
            <a:r>
              <a:rPr lang="tr-TR" sz="2000" dirty="0" err="1"/>
              <a:t>blue</a:t>
            </a:r>
            <a:r>
              <a:rPr lang="en-US" sz="2000" dirty="0"/>
              <a:t> LED will toggle.</a:t>
            </a:r>
            <a:endParaRPr lang="tr-TR" sz="2000" dirty="0"/>
          </a:p>
          <a:p>
            <a:pPr lvl="1"/>
            <a:r>
              <a:rPr lang="en-US" sz="2000" dirty="0"/>
              <a:t>After button 2 is pressed </a:t>
            </a:r>
            <a:r>
              <a:rPr lang="tr-TR" sz="2000" dirty="0"/>
              <a:t>6</a:t>
            </a:r>
            <a:r>
              <a:rPr lang="en-US" sz="2000" dirty="0"/>
              <a:t> times</a:t>
            </a:r>
            <a:r>
              <a:rPr lang="tr-TR" sz="2000" dirty="0"/>
              <a:t> (</a:t>
            </a:r>
            <a:r>
              <a:rPr lang="tr-TR" sz="2000" dirty="0" err="1"/>
              <a:t>no</a:t>
            </a:r>
            <a:r>
              <a:rPr lang="tr-TR" sz="2000" dirty="0"/>
              <a:t> time limit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pressing</a:t>
            </a:r>
            <a:r>
              <a:rPr lang="tr-TR" sz="2000" dirty="0"/>
              <a:t>)</a:t>
            </a:r>
            <a:r>
              <a:rPr lang="en-US" sz="2000" dirty="0"/>
              <a:t>, </a:t>
            </a:r>
            <a:r>
              <a:rPr lang="tr-TR" sz="2000" dirty="0" err="1"/>
              <a:t>red</a:t>
            </a:r>
            <a:r>
              <a:rPr lang="en-US" sz="2000" dirty="0"/>
              <a:t> LED will toggle.</a:t>
            </a:r>
            <a:endParaRPr lang="tr-TR" sz="2000" dirty="0"/>
          </a:p>
          <a:p>
            <a:pPr lvl="1"/>
            <a:r>
              <a:rPr lang="en-US" sz="2000" dirty="0"/>
              <a:t>This procedure goes indefinitely.</a:t>
            </a:r>
            <a:endParaRPr lang="tr-TR" sz="2000" dirty="0"/>
          </a:p>
          <a:p>
            <a:pPr lvl="1"/>
            <a:r>
              <a:rPr lang="en-US" sz="2000" dirty="0"/>
              <a:t>Switch bouncing should be avoided.</a:t>
            </a:r>
            <a:endParaRPr lang="tr-TR" sz="2000" dirty="0"/>
          </a:p>
          <a:p>
            <a:pPr marL="0" indent="0">
              <a:buNone/>
            </a:pPr>
            <a:r>
              <a:rPr lang="tr-TR" sz="2000" b="1" dirty="0"/>
              <a:t>B)</a:t>
            </a:r>
          </a:p>
          <a:p>
            <a:pPr lvl="1"/>
            <a:r>
              <a:rPr lang="tr-TR" sz="2000" dirty="0" err="1"/>
              <a:t>Use</a:t>
            </a:r>
            <a:r>
              <a:rPr lang="tr-TR" sz="2000" dirty="0"/>
              <a:t> a </a:t>
            </a:r>
            <a:r>
              <a:rPr lang="tr-TR" sz="2000" dirty="0" err="1"/>
              <a:t>single</a:t>
            </a:r>
            <a:r>
              <a:rPr lang="tr-TR" sz="2000" dirty="0"/>
              <a:t> </a:t>
            </a:r>
            <a:r>
              <a:rPr lang="tr-TR" sz="2000" dirty="0" err="1"/>
              <a:t>push</a:t>
            </a:r>
            <a:r>
              <a:rPr lang="tr-TR" sz="2000" dirty="0"/>
              <a:t> </a:t>
            </a:r>
            <a:r>
              <a:rPr lang="tr-TR" sz="2000" dirty="0" err="1"/>
              <a:t>button</a:t>
            </a:r>
            <a:r>
              <a:rPr lang="tr-TR" sz="2000" dirty="0"/>
              <a:t> as </a:t>
            </a:r>
            <a:r>
              <a:rPr lang="tr-TR" sz="2000" dirty="0" err="1"/>
              <a:t>interrupt</a:t>
            </a:r>
            <a:r>
              <a:rPr lang="tr-TR" sz="2000" dirty="0"/>
              <a:t> </a:t>
            </a:r>
            <a:r>
              <a:rPr lang="tr-TR" sz="2000" dirty="0" err="1"/>
              <a:t>input</a:t>
            </a:r>
            <a:r>
              <a:rPr lang="tr-TR" sz="2000" dirty="0"/>
              <a:t>,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two</a:t>
            </a:r>
            <a:r>
              <a:rPr lang="tr-TR" sz="2000" dirty="0"/>
              <a:t> LED </a:t>
            </a:r>
            <a:r>
              <a:rPr lang="tr-TR" sz="2000" dirty="0" err="1"/>
              <a:t>outputs</a:t>
            </a:r>
            <a:r>
              <a:rPr lang="tr-TR" sz="2000" dirty="0"/>
              <a:t>. 4 </a:t>
            </a:r>
            <a:r>
              <a:rPr lang="tr-TR" sz="2000" dirty="0" err="1"/>
              <a:t>and</a:t>
            </a:r>
            <a:r>
              <a:rPr lang="tr-TR" sz="2000" dirty="0"/>
              <a:t> 6 </a:t>
            </a:r>
            <a:r>
              <a:rPr lang="tr-TR" sz="2000" dirty="0" err="1"/>
              <a:t>presses</a:t>
            </a:r>
            <a:r>
              <a:rPr lang="tr-TR" sz="2000" dirty="0"/>
              <a:t> </a:t>
            </a:r>
            <a:r>
              <a:rPr lang="tr-TR" sz="2000" dirty="0" err="1"/>
              <a:t>within</a:t>
            </a:r>
            <a:r>
              <a:rPr lang="tr-TR" sz="2000" dirty="0"/>
              <a:t> a </a:t>
            </a:r>
            <a:r>
              <a:rPr lang="tr-TR" sz="2000" dirty="0" err="1"/>
              <a:t>definite</a:t>
            </a:r>
            <a:r>
              <a:rPr lang="tr-TR" sz="2000" dirty="0"/>
              <a:t> time </a:t>
            </a:r>
            <a:r>
              <a:rPr lang="tr-TR" sz="2000" dirty="0" err="1"/>
              <a:t>interval</a:t>
            </a:r>
            <a:r>
              <a:rPr lang="tr-TR" sz="2000" dirty="0"/>
              <a:t> </a:t>
            </a:r>
            <a:r>
              <a:rPr lang="tr-TR" sz="2000" dirty="0" err="1"/>
              <a:t>toggles</a:t>
            </a:r>
            <a:r>
              <a:rPr lang="tr-TR" sz="2000" dirty="0"/>
              <a:t> LED1 </a:t>
            </a:r>
            <a:r>
              <a:rPr lang="tr-TR" sz="2000" dirty="0" err="1"/>
              <a:t>and</a:t>
            </a:r>
            <a:r>
              <a:rPr lang="tr-TR" sz="2000" dirty="0"/>
              <a:t> LED2 </a:t>
            </a:r>
            <a:r>
              <a:rPr lang="tr-TR" sz="2000" dirty="0" err="1"/>
              <a:t>respectively</a:t>
            </a:r>
            <a:r>
              <a:rPr lang="tr-TR" sz="2000" dirty="0"/>
              <a:t>.</a:t>
            </a:r>
          </a:p>
          <a:p>
            <a:pPr lvl="1"/>
            <a:endParaRPr lang="tr-TR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12F36EB-E6DC-43B6-830B-D95CA72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29th </a:t>
            </a:r>
            <a:r>
              <a:rPr lang="tr-TR" sz="3600"/>
              <a:t>dec</a:t>
            </a:r>
            <a:r>
              <a:rPr lang="tr-TR" sz="3600" dirty="0"/>
              <a:t> </a:t>
            </a:r>
            <a:r>
              <a:rPr lang="tr-TR" sz="3600"/>
              <a:t>wdsday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16AF9-7506-415F-B7E7-3CC244B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/>
              <a:t>Task:</a:t>
            </a:r>
          </a:p>
          <a:p>
            <a:pPr marL="0" indent="0">
              <a:buNone/>
            </a:pPr>
            <a:r>
              <a:rPr lang="tr-TR" sz="1600" b="1"/>
              <a:t>A)</a:t>
            </a:r>
          </a:p>
          <a:p>
            <a:pPr lvl="1"/>
            <a:r>
              <a:rPr lang="tr-TR" sz="1600"/>
              <a:t>2 leds and 2 push buttons are used as digital inputs and outputs.</a:t>
            </a:r>
          </a:p>
          <a:p>
            <a:pPr lvl="1"/>
            <a:r>
              <a:rPr lang="en-US" sz="1600"/>
              <a:t>Initially </a:t>
            </a:r>
            <a:r>
              <a:rPr lang="tr-TR" sz="1600"/>
              <a:t>both </a:t>
            </a:r>
            <a:r>
              <a:rPr lang="en-US" sz="1600"/>
              <a:t>LEDs are off.</a:t>
            </a:r>
            <a:endParaRPr lang="tr-TR" sz="1600"/>
          </a:p>
          <a:p>
            <a:pPr lvl="1"/>
            <a:r>
              <a:rPr lang="en-US" sz="1600"/>
              <a:t>After button 1 is pressed </a:t>
            </a:r>
            <a:r>
              <a:rPr lang="tr-TR" sz="1600"/>
              <a:t>4</a:t>
            </a:r>
            <a:r>
              <a:rPr lang="en-US" sz="1600"/>
              <a:t> times</a:t>
            </a:r>
            <a:r>
              <a:rPr lang="tr-TR" sz="1600"/>
              <a:t> (no time limit for pressing)</a:t>
            </a:r>
            <a:r>
              <a:rPr lang="en-US" sz="1600"/>
              <a:t>, </a:t>
            </a:r>
            <a:r>
              <a:rPr lang="tr-TR" sz="1600"/>
              <a:t>blue</a:t>
            </a:r>
            <a:r>
              <a:rPr lang="en-US" sz="1600"/>
              <a:t> LED will t</a:t>
            </a:r>
            <a:r>
              <a:rPr lang="tr-TR" sz="1600"/>
              <a:t>urn on and after pressed 4</a:t>
            </a:r>
            <a:r>
              <a:rPr lang="en-US" sz="1600"/>
              <a:t> times</a:t>
            </a:r>
            <a:r>
              <a:rPr lang="tr-TR" sz="1600"/>
              <a:t> it will turn off</a:t>
            </a:r>
            <a:r>
              <a:rPr lang="en-US" sz="1600"/>
              <a:t>.</a:t>
            </a:r>
            <a:endParaRPr lang="tr-TR" sz="1600"/>
          </a:p>
          <a:p>
            <a:pPr lvl="1"/>
            <a:r>
              <a:rPr lang="en-US" sz="1600"/>
              <a:t>After button 2 is pressed </a:t>
            </a:r>
            <a:r>
              <a:rPr lang="tr-TR" sz="1600"/>
              <a:t>5</a:t>
            </a:r>
            <a:r>
              <a:rPr lang="en-US" sz="1600"/>
              <a:t> times</a:t>
            </a:r>
            <a:r>
              <a:rPr lang="tr-TR" sz="1600"/>
              <a:t> (no time limit for pressing)</a:t>
            </a:r>
            <a:r>
              <a:rPr lang="en-US" sz="1600"/>
              <a:t>, </a:t>
            </a:r>
            <a:r>
              <a:rPr lang="tr-TR" sz="1600"/>
              <a:t>red</a:t>
            </a:r>
            <a:r>
              <a:rPr lang="en-US" sz="1600"/>
              <a:t> LED will t</a:t>
            </a:r>
            <a:r>
              <a:rPr lang="tr-TR" sz="1600"/>
              <a:t>urn on and after pressed 5</a:t>
            </a:r>
            <a:r>
              <a:rPr lang="en-US" sz="1600"/>
              <a:t> times</a:t>
            </a:r>
            <a:r>
              <a:rPr lang="tr-TR" sz="1600"/>
              <a:t> it will turn off</a:t>
            </a:r>
            <a:r>
              <a:rPr lang="en-US" sz="1600"/>
              <a:t>.</a:t>
            </a:r>
            <a:endParaRPr lang="tr-TR" sz="1600"/>
          </a:p>
          <a:p>
            <a:pPr lvl="1"/>
            <a:r>
              <a:rPr lang="en-US" sz="1600"/>
              <a:t>This procedure goes indefinitely</a:t>
            </a:r>
            <a:r>
              <a:rPr lang="tr-TR" sz="1600"/>
              <a:t> and s</a:t>
            </a:r>
            <a:r>
              <a:rPr lang="en-US" sz="1600"/>
              <a:t>witch bouncing should be avoided.</a:t>
            </a:r>
            <a:endParaRPr lang="tr-TR" sz="1600"/>
          </a:p>
          <a:p>
            <a:pPr marL="0" indent="0">
              <a:buNone/>
            </a:pPr>
            <a:r>
              <a:rPr lang="tr-TR" sz="1600" b="1"/>
              <a:t>B)</a:t>
            </a:r>
          </a:p>
          <a:p>
            <a:pPr lvl="1"/>
            <a:r>
              <a:rPr lang="tr-TR" sz="1600"/>
              <a:t>Use a single push button as an interrupt input, and two LEDs as outputs. </a:t>
            </a:r>
          </a:p>
          <a:p>
            <a:pPr lvl="1"/>
            <a:r>
              <a:rPr lang="en-US" sz="1600"/>
              <a:t>Initially </a:t>
            </a:r>
            <a:r>
              <a:rPr lang="tr-TR" sz="1600"/>
              <a:t>both </a:t>
            </a:r>
            <a:r>
              <a:rPr lang="en-US" sz="1600"/>
              <a:t>LEDs are o</a:t>
            </a:r>
            <a:r>
              <a:rPr lang="tr-TR" sz="1600"/>
              <a:t>n</a:t>
            </a:r>
            <a:r>
              <a:rPr lang="en-US" sz="1600"/>
              <a:t>.</a:t>
            </a:r>
            <a:r>
              <a:rPr lang="tr-TR" sz="1600"/>
              <a:t> </a:t>
            </a:r>
          </a:p>
          <a:p>
            <a:pPr lvl="1"/>
            <a:r>
              <a:rPr lang="tr-TR" sz="1600"/>
              <a:t>Count button press in a definite time interval (e.g. 1s).</a:t>
            </a:r>
          </a:p>
          <a:p>
            <a:pPr lvl="1"/>
            <a:r>
              <a:rPr lang="tr-TR" sz="1600"/>
              <a:t>If count is 3, LED1 turns off for 300ms.</a:t>
            </a:r>
          </a:p>
          <a:p>
            <a:pPr lvl="1"/>
            <a:r>
              <a:rPr lang="tr-TR" sz="1600"/>
              <a:t>If count is 5, LED2 turns off for 500ms.</a:t>
            </a:r>
          </a:p>
          <a:p>
            <a:pPr lvl="1"/>
            <a:endParaRPr lang="tr-TR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12F36EB-E6DC-43B6-830B-D95CA728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tr-TR" sz="3600" dirty="0"/>
              <a:t>30th </a:t>
            </a:r>
            <a:r>
              <a:rPr lang="tr-TR" sz="3600" dirty="0" err="1"/>
              <a:t>dec</a:t>
            </a:r>
            <a:r>
              <a:rPr lang="tr-TR" sz="3600" dirty="0"/>
              <a:t> </a:t>
            </a:r>
            <a:r>
              <a:rPr lang="tr-TR" sz="3600" dirty="0" err="1"/>
              <a:t>thursday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416AF9-7506-415F-B7E7-3CC244BF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 err="1"/>
              <a:t>Task</a:t>
            </a:r>
            <a:r>
              <a:rPr lang="tr-TR" sz="1600" b="1" dirty="0"/>
              <a:t>:</a:t>
            </a:r>
          </a:p>
          <a:p>
            <a:pPr marL="0" indent="0">
              <a:buNone/>
            </a:pPr>
            <a:r>
              <a:rPr lang="tr-TR" sz="1600" b="1" dirty="0"/>
              <a:t>A)</a:t>
            </a:r>
          </a:p>
          <a:p>
            <a:pPr lvl="1"/>
            <a:r>
              <a:rPr lang="tr-TR" sz="1600" dirty="0"/>
              <a:t>2 </a:t>
            </a:r>
            <a:r>
              <a:rPr lang="tr-TR" sz="1600" dirty="0" err="1"/>
              <a:t>leds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2 </a:t>
            </a:r>
            <a:r>
              <a:rPr lang="tr-TR" sz="1600" dirty="0" err="1"/>
              <a:t>push</a:t>
            </a:r>
            <a:r>
              <a:rPr lang="tr-TR" sz="1600" dirty="0"/>
              <a:t> </a:t>
            </a:r>
            <a:r>
              <a:rPr lang="tr-TR" sz="1600" dirty="0" err="1"/>
              <a:t>buttons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used</a:t>
            </a:r>
            <a:r>
              <a:rPr lang="tr-TR" sz="1600" dirty="0"/>
              <a:t> as </a:t>
            </a:r>
            <a:r>
              <a:rPr lang="tr-TR" sz="1600" dirty="0" err="1"/>
              <a:t>digital</a:t>
            </a:r>
            <a:r>
              <a:rPr lang="tr-TR" sz="1600" dirty="0"/>
              <a:t> </a:t>
            </a:r>
            <a:r>
              <a:rPr lang="tr-TR" sz="1600" dirty="0" err="1"/>
              <a:t>inputs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outputs</a:t>
            </a:r>
            <a:r>
              <a:rPr lang="tr-TR" sz="1600" dirty="0"/>
              <a:t>.</a:t>
            </a:r>
          </a:p>
          <a:p>
            <a:pPr lvl="1"/>
            <a:r>
              <a:rPr lang="en-US" sz="1600" dirty="0"/>
              <a:t>Initially </a:t>
            </a:r>
            <a:r>
              <a:rPr lang="tr-TR" sz="1600" dirty="0" err="1"/>
              <a:t>both</a:t>
            </a:r>
            <a:r>
              <a:rPr lang="tr-TR" sz="1600" dirty="0"/>
              <a:t> </a:t>
            </a:r>
            <a:r>
              <a:rPr lang="en-US" sz="1600" dirty="0"/>
              <a:t>LEDs are </a:t>
            </a:r>
            <a:r>
              <a:rPr lang="tr-TR" sz="1600" dirty="0" err="1"/>
              <a:t>off</a:t>
            </a:r>
            <a:r>
              <a:rPr lang="en-US" sz="1600" dirty="0"/>
              <a:t>.</a:t>
            </a:r>
            <a:endParaRPr lang="tr-TR" sz="1600" dirty="0"/>
          </a:p>
          <a:p>
            <a:pPr lvl="1"/>
            <a:r>
              <a:rPr lang="en-US" sz="1600" dirty="0"/>
              <a:t>After button 1 is pressed </a:t>
            </a:r>
            <a:r>
              <a:rPr lang="tr-TR" sz="1600" dirty="0"/>
              <a:t>4</a:t>
            </a:r>
            <a:r>
              <a:rPr lang="en-US" sz="1600" dirty="0"/>
              <a:t> times</a:t>
            </a:r>
            <a:r>
              <a:rPr lang="tr-TR" sz="1600" dirty="0"/>
              <a:t> (</a:t>
            </a:r>
            <a:r>
              <a:rPr lang="tr-TR" sz="1600" dirty="0" err="1"/>
              <a:t>no</a:t>
            </a:r>
            <a:r>
              <a:rPr lang="tr-TR" sz="1600" dirty="0"/>
              <a:t> time limit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pressing</a:t>
            </a:r>
            <a:r>
              <a:rPr lang="tr-TR" sz="1600" dirty="0"/>
              <a:t>)</a:t>
            </a:r>
            <a:r>
              <a:rPr lang="en-US" sz="1600" dirty="0"/>
              <a:t>, </a:t>
            </a:r>
            <a:r>
              <a:rPr lang="tr-TR" sz="1600" dirty="0" err="1"/>
              <a:t>blue</a:t>
            </a:r>
            <a:r>
              <a:rPr lang="en-US" sz="1600" dirty="0"/>
              <a:t> LED will t</a:t>
            </a:r>
            <a:r>
              <a:rPr lang="tr-TR" sz="1600" dirty="0" err="1"/>
              <a:t>urn</a:t>
            </a:r>
            <a:r>
              <a:rPr lang="tr-TR" sz="1600" dirty="0"/>
              <a:t> on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after</a:t>
            </a:r>
            <a:r>
              <a:rPr lang="tr-TR" sz="1600" dirty="0"/>
              <a:t> </a:t>
            </a:r>
            <a:r>
              <a:rPr lang="tr-TR" sz="1600" dirty="0" err="1"/>
              <a:t>pressed</a:t>
            </a:r>
            <a:r>
              <a:rPr lang="tr-TR" sz="1600" dirty="0"/>
              <a:t> </a:t>
            </a:r>
            <a:r>
              <a:rPr lang="tr-TR" sz="1600" dirty="0" err="1"/>
              <a:t>twice</a:t>
            </a:r>
            <a:r>
              <a:rPr lang="tr-TR" sz="1600" dirty="0"/>
              <a:t> it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turn</a:t>
            </a:r>
            <a:r>
              <a:rPr lang="tr-TR" sz="1600" dirty="0"/>
              <a:t> </a:t>
            </a:r>
            <a:r>
              <a:rPr lang="tr-TR" sz="1600" dirty="0" err="1"/>
              <a:t>off</a:t>
            </a:r>
            <a:r>
              <a:rPr lang="en-US" sz="1600" dirty="0"/>
              <a:t>.</a:t>
            </a:r>
            <a:endParaRPr lang="tr-TR" sz="1600" dirty="0"/>
          </a:p>
          <a:p>
            <a:pPr lvl="1"/>
            <a:r>
              <a:rPr lang="en-US" sz="1600" dirty="0"/>
              <a:t>After button 2 is pressed </a:t>
            </a:r>
            <a:r>
              <a:rPr lang="tr-TR" sz="1600" dirty="0"/>
              <a:t>5</a:t>
            </a:r>
            <a:r>
              <a:rPr lang="en-US" sz="1600" dirty="0"/>
              <a:t> times</a:t>
            </a:r>
            <a:r>
              <a:rPr lang="tr-TR" sz="1600" dirty="0"/>
              <a:t> (</a:t>
            </a:r>
            <a:r>
              <a:rPr lang="tr-TR" sz="1600" dirty="0" err="1"/>
              <a:t>no</a:t>
            </a:r>
            <a:r>
              <a:rPr lang="tr-TR" sz="1600" dirty="0"/>
              <a:t> time limit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pressing</a:t>
            </a:r>
            <a:r>
              <a:rPr lang="tr-TR" sz="1600" dirty="0"/>
              <a:t>)</a:t>
            </a:r>
            <a:r>
              <a:rPr lang="en-US" sz="1600" dirty="0"/>
              <a:t>, </a:t>
            </a:r>
            <a:r>
              <a:rPr lang="tr-TR" sz="1600" dirty="0" err="1"/>
              <a:t>red</a:t>
            </a:r>
            <a:r>
              <a:rPr lang="en-US" sz="1600" dirty="0"/>
              <a:t> LED will t</a:t>
            </a:r>
            <a:r>
              <a:rPr lang="tr-TR" sz="1600" dirty="0" err="1"/>
              <a:t>urn</a:t>
            </a:r>
            <a:r>
              <a:rPr lang="tr-TR" sz="1600" dirty="0"/>
              <a:t> on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after</a:t>
            </a:r>
            <a:r>
              <a:rPr lang="tr-TR" sz="1600" dirty="0"/>
              <a:t> </a:t>
            </a:r>
            <a:r>
              <a:rPr lang="tr-TR" sz="1600" dirty="0" err="1"/>
              <a:t>pressed</a:t>
            </a:r>
            <a:r>
              <a:rPr lang="tr-TR" sz="1600" dirty="0"/>
              <a:t> </a:t>
            </a:r>
            <a:r>
              <a:rPr lang="tr-TR" sz="1600" dirty="0" err="1"/>
              <a:t>thrice</a:t>
            </a:r>
            <a:r>
              <a:rPr lang="tr-TR" sz="1600" dirty="0"/>
              <a:t> it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turn</a:t>
            </a:r>
            <a:r>
              <a:rPr lang="tr-TR" sz="1600" dirty="0"/>
              <a:t> </a:t>
            </a:r>
            <a:r>
              <a:rPr lang="tr-TR" sz="1600" dirty="0" err="1"/>
              <a:t>off</a:t>
            </a:r>
            <a:r>
              <a:rPr lang="en-US" sz="1600" dirty="0"/>
              <a:t>.</a:t>
            </a:r>
            <a:endParaRPr lang="tr-TR" sz="1600" dirty="0"/>
          </a:p>
          <a:p>
            <a:pPr lvl="1"/>
            <a:r>
              <a:rPr lang="en-US" sz="1600" dirty="0"/>
              <a:t>This procedure goes indefinitely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s</a:t>
            </a:r>
            <a:r>
              <a:rPr lang="en-US" sz="1600" dirty="0"/>
              <a:t>witch bouncing should be avoided.</a:t>
            </a:r>
            <a:endParaRPr lang="tr-TR" sz="1600" dirty="0"/>
          </a:p>
          <a:p>
            <a:pPr marL="0" indent="0">
              <a:buNone/>
            </a:pPr>
            <a:r>
              <a:rPr lang="tr-TR" sz="1600" b="1" dirty="0"/>
              <a:t>B)</a:t>
            </a:r>
          </a:p>
          <a:p>
            <a:pPr lvl="1"/>
            <a:r>
              <a:rPr lang="tr-TR" sz="1600" dirty="0" err="1"/>
              <a:t>Use</a:t>
            </a:r>
            <a:r>
              <a:rPr lang="tr-TR" sz="1600" dirty="0"/>
              <a:t> a </a:t>
            </a:r>
            <a:r>
              <a:rPr lang="tr-TR" sz="1600" dirty="0" err="1"/>
              <a:t>single</a:t>
            </a:r>
            <a:r>
              <a:rPr lang="tr-TR" sz="1600" dirty="0"/>
              <a:t> </a:t>
            </a:r>
            <a:r>
              <a:rPr lang="tr-TR" sz="1600" dirty="0" err="1"/>
              <a:t>push</a:t>
            </a:r>
            <a:r>
              <a:rPr lang="tr-TR" sz="1600" dirty="0"/>
              <a:t> </a:t>
            </a:r>
            <a:r>
              <a:rPr lang="tr-TR" sz="1600" dirty="0" err="1"/>
              <a:t>button</a:t>
            </a:r>
            <a:r>
              <a:rPr lang="tr-TR" sz="1600" dirty="0"/>
              <a:t> as an </a:t>
            </a:r>
            <a:r>
              <a:rPr lang="tr-TR" sz="1600" dirty="0" err="1"/>
              <a:t>interrupt</a:t>
            </a:r>
            <a:r>
              <a:rPr lang="tr-TR" sz="1600" dirty="0"/>
              <a:t> </a:t>
            </a:r>
            <a:r>
              <a:rPr lang="tr-TR" sz="1600" dirty="0" err="1"/>
              <a:t>input</a:t>
            </a:r>
            <a:r>
              <a:rPr lang="tr-TR" sz="1600" dirty="0"/>
              <a:t>,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two</a:t>
            </a:r>
            <a:r>
              <a:rPr lang="tr-TR" sz="1600" dirty="0"/>
              <a:t> </a:t>
            </a:r>
            <a:r>
              <a:rPr lang="tr-TR" sz="1600" dirty="0" err="1"/>
              <a:t>LEDs</a:t>
            </a:r>
            <a:r>
              <a:rPr lang="tr-TR" sz="1600" dirty="0"/>
              <a:t> as </a:t>
            </a:r>
            <a:r>
              <a:rPr lang="tr-TR" sz="1600" dirty="0" err="1"/>
              <a:t>outputs</a:t>
            </a:r>
            <a:r>
              <a:rPr lang="tr-TR" sz="1600" dirty="0"/>
              <a:t>. </a:t>
            </a:r>
          </a:p>
          <a:p>
            <a:pPr lvl="1"/>
            <a:r>
              <a:rPr lang="en-US" sz="1600" dirty="0"/>
              <a:t>Initially </a:t>
            </a:r>
            <a:r>
              <a:rPr lang="tr-TR" sz="1600" dirty="0" err="1"/>
              <a:t>both</a:t>
            </a:r>
            <a:r>
              <a:rPr lang="tr-TR" sz="1600" dirty="0"/>
              <a:t> </a:t>
            </a:r>
            <a:r>
              <a:rPr lang="en-US" sz="1600" dirty="0"/>
              <a:t>LEDs are o</a:t>
            </a:r>
            <a:r>
              <a:rPr lang="tr-TR" sz="1600" dirty="0"/>
              <a:t>n</a:t>
            </a:r>
            <a:r>
              <a:rPr lang="en-US" sz="1600" dirty="0"/>
              <a:t>.</a:t>
            </a:r>
            <a:r>
              <a:rPr lang="tr-TR" sz="1600" dirty="0"/>
              <a:t> </a:t>
            </a:r>
          </a:p>
          <a:p>
            <a:pPr lvl="1"/>
            <a:r>
              <a:rPr lang="tr-TR" sz="1600" dirty="0" err="1"/>
              <a:t>Count</a:t>
            </a:r>
            <a:r>
              <a:rPr lang="tr-TR" sz="1600" dirty="0"/>
              <a:t> </a:t>
            </a:r>
            <a:r>
              <a:rPr lang="tr-TR" sz="1600" dirty="0" err="1"/>
              <a:t>button</a:t>
            </a:r>
            <a:r>
              <a:rPr lang="tr-TR" sz="1600" dirty="0"/>
              <a:t> </a:t>
            </a:r>
            <a:r>
              <a:rPr lang="tr-TR" sz="1600" dirty="0" err="1"/>
              <a:t>press</a:t>
            </a:r>
            <a:r>
              <a:rPr lang="tr-TR" sz="1600" dirty="0"/>
              <a:t> in a </a:t>
            </a:r>
            <a:r>
              <a:rPr lang="tr-TR" sz="1600" dirty="0" err="1"/>
              <a:t>definite</a:t>
            </a:r>
            <a:r>
              <a:rPr lang="tr-TR" sz="1600" dirty="0"/>
              <a:t> time </a:t>
            </a:r>
            <a:r>
              <a:rPr lang="tr-TR" sz="1600" dirty="0" err="1"/>
              <a:t>interval</a:t>
            </a:r>
            <a:r>
              <a:rPr lang="tr-TR" sz="1600" dirty="0"/>
              <a:t> (</a:t>
            </a:r>
            <a:r>
              <a:rPr lang="tr-TR" sz="1600" dirty="0" err="1"/>
              <a:t>e.g</a:t>
            </a:r>
            <a:r>
              <a:rPr lang="tr-TR" sz="1600" dirty="0"/>
              <a:t>. 1s).</a:t>
            </a:r>
          </a:p>
          <a:p>
            <a:pPr lvl="1"/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count</a:t>
            </a:r>
            <a:r>
              <a:rPr lang="tr-TR" sz="1600" dirty="0"/>
              <a:t> is 3, LED1 </a:t>
            </a:r>
            <a:r>
              <a:rPr lang="tr-TR" sz="1600" dirty="0" err="1"/>
              <a:t>blinks</a:t>
            </a:r>
            <a:r>
              <a:rPr lang="tr-TR" sz="1600" dirty="0"/>
              <a:t> 2 </a:t>
            </a:r>
            <a:r>
              <a:rPr lang="tr-TR" sz="1600" dirty="0" err="1"/>
              <a:t>times</a:t>
            </a:r>
            <a:r>
              <a:rPr lang="tr-TR" sz="1600" dirty="0"/>
              <a:t>.</a:t>
            </a:r>
          </a:p>
          <a:p>
            <a:pPr lvl="1"/>
            <a:r>
              <a:rPr lang="tr-TR" sz="1600" dirty="0" err="1"/>
              <a:t>If</a:t>
            </a:r>
            <a:r>
              <a:rPr lang="tr-TR" sz="1600" dirty="0"/>
              <a:t> </a:t>
            </a:r>
            <a:r>
              <a:rPr lang="tr-TR" sz="1600" dirty="0" err="1"/>
              <a:t>count</a:t>
            </a:r>
            <a:r>
              <a:rPr lang="tr-TR" sz="1600" dirty="0"/>
              <a:t> is 5, LED2 </a:t>
            </a:r>
            <a:r>
              <a:rPr lang="tr-TR" sz="1600" dirty="0" err="1"/>
              <a:t>blinks</a:t>
            </a:r>
            <a:r>
              <a:rPr lang="tr-TR" sz="1600" dirty="0"/>
              <a:t> 4 </a:t>
            </a:r>
            <a:r>
              <a:rPr lang="tr-TR" sz="1600" dirty="0" err="1"/>
              <a:t>times</a:t>
            </a:r>
            <a:r>
              <a:rPr lang="tr-TR" sz="1600" dirty="0"/>
              <a:t>.</a:t>
            </a:r>
          </a:p>
          <a:p>
            <a:pPr lvl="1"/>
            <a:endParaRPr lang="tr-T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538</Words>
  <Application>Microsoft Office PowerPoint</Application>
  <PresentationFormat>Geniş ekran</PresentationFormat>
  <Paragraphs>52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22th dec wednesday</vt:lpstr>
      <vt:lpstr>23th dec thursday</vt:lpstr>
      <vt:lpstr>29th dec wdsday</vt:lpstr>
      <vt:lpstr>30th dec thursday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22th dec wednesday</dc:title>
  <dc:creator>kml</dc:creator>
  <cp:lastModifiedBy>kml</cp:lastModifiedBy>
  <cp:revision>3</cp:revision>
  <dcterms:created xsi:type="dcterms:W3CDTF">2021-12-29T18:15:56Z</dcterms:created>
  <dcterms:modified xsi:type="dcterms:W3CDTF">2021-12-30T07:25:58Z</dcterms:modified>
</cp:coreProperties>
</file>