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117DD2-512D-4793-A9AF-35B75E9A4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082853-C68E-44C6-ACCE-46749B7A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F57A2A-E250-4B2C-BFE0-A26AE615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5EC951-0256-4ACD-880D-45C4FCF2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7294CD-C97D-4BAC-872D-732F021B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75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A567A73-0817-4302-98EE-853A4534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5237369-75FD-467A-A57C-FF8B2CE78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08B16-CCB5-4677-AEDA-16FF2130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A13DE5-DD49-4F8E-925C-73BA287D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994982-2C4E-4748-B574-AB29307F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63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8CB9EE7-6CDC-4689-9806-E1A022941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602F1F0-25AA-46C4-8D19-1194CF89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B4546B-E651-4E8F-B44C-5732E081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D90227-26C3-4A6D-A85C-BD3170F7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907FCB-865F-4F74-BEEE-71017841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0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7C4F1B-8CCE-4225-BB98-ADAAC318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B76FC1-EB13-43F5-8215-555A2CDB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00511F-1D9B-4227-B6C1-6311DCE7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63A61C-67E3-44A5-9B16-6FEF6430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33DBD1-C016-42E7-98F3-F3D8427D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61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704023-EB3A-40DB-815F-2676BBA2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EE852A5-2E26-4134-9B31-E4B0738E8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3783BF-5F05-4458-81EA-7F53F3D7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CBD4EB-D49A-4652-A6EA-B68350BF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694D74-31DC-4583-A6C1-0AF8C0C5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3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EA375F-1C8B-4228-866C-63C23BEB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7C07D1-14A8-43B1-B7CA-EEF2C1D69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049E04-7890-48E0-8D06-C2A777129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BF0513C-8621-4760-A8BA-578C82BF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D55494-A2BE-4E08-B0D6-3D9E9BEE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39B0A22-75F8-4CF6-8D15-DBB8E28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895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FD6187-871C-462B-A222-764F73DC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14F1E3-01D8-4E0D-AA7F-F412DB2C4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8F3067-6668-4AF0-B5D2-A4298ECB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5599552-5598-4668-BB34-691E9C74A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D6F2801-1230-43CF-85A5-C5C8EB614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7EF03C5-3F89-4C66-BAF6-8F53540B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CC7C448-D150-4F72-B22D-987AABDC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1E37E15-CB3A-447B-B142-FE004363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43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7D3CE0-DED7-468B-A75E-C6518C23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4AF40FB-9F0C-4EA3-B2AB-84E59B28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048102E-41EA-4E70-A7E1-25344D76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EAD3383-829A-42B3-A576-14483A30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03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0E9CC99-B216-43CF-A17C-804DB8B5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07C054A-FA07-4F0E-BB10-4CBFB1EF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0D14336-E553-4DF8-A436-2C518F97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21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8480F6-6666-4446-BB25-F5BE1248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3F91A-2347-4431-B709-B7209E69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67D23B2-6BDC-4EF8-85A1-B52619654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37D24BF-38DA-4CCF-99C2-4FEE3FA3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05DD680-EA29-4ED4-A135-81F4CA01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989462B-100F-4FAC-BB70-E2045D0E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98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794388B-AADC-42E7-B594-9EF2DB72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301278F-7BC6-48D8-8E7F-DB6B257C1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533204E-DE7C-40C3-83E5-54203CB70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5277440-02F6-40EC-BD63-A5D33E15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424B66E-F34B-4B55-ABC9-887829DC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F66E2A-7975-4576-92C5-123A7721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52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2733B88-D6F9-4A50-A3BA-9969F1C0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92A393-02CD-4EBF-B034-12D3A24F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AFB6D-D19B-400B-A8BD-DDAE911A9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46B1-B634-40AA-B257-4F451152ABD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CAE78A-5F78-4FBA-BF37-BD57C1721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8E682C-62CE-4338-883B-6FC758D20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04148-6380-4DBA-94F4-171738A47B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97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6C1916-2580-47E1-A590-6B91D434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tr-TR" dirty="0"/>
              <a:t>5 </a:t>
            </a:r>
            <a:r>
              <a:rPr lang="tr-TR" dirty="0" err="1"/>
              <a:t>jan</a:t>
            </a:r>
            <a:r>
              <a:rPr lang="tr-TR" dirty="0"/>
              <a:t> 22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714AA0-FCFA-4A78-ACD6-2F0290EF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tr-TR" sz="2400" dirty="0" err="1"/>
              <a:t>Task</a:t>
            </a:r>
            <a:r>
              <a:rPr lang="tr-TR" sz="2400" dirty="0"/>
              <a:t>:</a:t>
            </a:r>
          </a:p>
          <a:p>
            <a:pPr lvl="1"/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push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as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LEDs</a:t>
            </a:r>
            <a:r>
              <a:rPr lang="tr-TR" dirty="0"/>
              <a:t> (2-3 -&gt; </a:t>
            </a:r>
            <a:r>
              <a:rPr lang="tr-TR" dirty="0" err="1"/>
              <a:t>depends</a:t>
            </a:r>
            <a:r>
              <a:rPr lang="tr-TR" dirty="0"/>
              <a:t> on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) as </a:t>
            </a:r>
            <a:r>
              <a:rPr lang="tr-TR" dirty="0" err="1"/>
              <a:t>outputs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Ticker</a:t>
            </a:r>
            <a:r>
              <a:rPr lang="tr-TR" dirty="0"/>
              <a:t> </a:t>
            </a:r>
            <a:r>
              <a:rPr lang="tr-TR" dirty="0" err="1"/>
              <a:t>counts</a:t>
            </a:r>
            <a:r>
              <a:rPr lang="tr-TR" dirty="0"/>
              <a:t> 1-2-3-4-1-2-3-4 </a:t>
            </a:r>
            <a:r>
              <a:rPr lang="tr-TR" dirty="0" err="1"/>
              <a:t>indefinitely</a:t>
            </a:r>
            <a:r>
              <a:rPr lang="tr-TR" dirty="0"/>
              <a:t> in </a:t>
            </a:r>
            <a:r>
              <a:rPr lang="tr-TR" dirty="0" err="1"/>
              <a:t>ticker</a:t>
            </a:r>
            <a:r>
              <a:rPr lang="tr-TR" dirty="0"/>
              <a:t> </a:t>
            </a:r>
            <a:r>
              <a:rPr lang="tr-TR" dirty="0" err="1"/>
              <a:t>periods</a:t>
            </a:r>
            <a:r>
              <a:rPr lang="tr-TR" dirty="0"/>
              <a:t> of 500ms (</a:t>
            </a:r>
            <a:r>
              <a:rPr lang="tr-TR" dirty="0" err="1"/>
              <a:t>In</a:t>
            </a:r>
            <a:r>
              <a:rPr lang="tr-TR" dirty="0"/>
              <a:t> total 4x500 </a:t>
            </a:r>
            <a:r>
              <a:rPr lang="tr-TR" dirty="0" err="1"/>
              <a:t>makes</a:t>
            </a:r>
            <a:r>
              <a:rPr lang="tr-TR" dirty="0"/>
              <a:t> 2 </a:t>
            </a:r>
            <a:r>
              <a:rPr lang="tr-TR" dirty="0" err="1"/>
              <a:t>seconds</a:t>
            </a:r>
            <a:r>
              <a:rPr lang="tr-TR" dirty="0"/>
              <a:t>). Show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counting</a:t>
            </a:r>
            <a:r>
              <a:rPr lang="tr-TR" dirty="0"/>
              <a:t> in 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2 </a:t>
            </a:r>
            <a:r>
              <a:rPr lang="tr-TR" dirty="0" err="1"/>
              <a:t>sec</a:t>
            </a:r>
            <a:r>
              <a:rPr lang="tr-TR" dirty="0"/>
              <a:t> </a:t>
            </a:r>
            <a:r>
              <a:rPr lang="tr-TR" dirty="0" err="1"/>
              <a:t>periods</a:t>
            </a:r>
            <a:r>
              <a:rPr lang="tr-TR" dirty="0"/>
              <a:t>. Show </a:t>
            </a:r>
            <a:r>
              <a:rPr lang="tr-TR" dirty="0" err="1"/>
              <a:t>press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 in 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 </a:t>
            </a:r>
            <a:r>
              <a:rPr lang="tr-TR" dirty="0" err="1"/>
              <a:t>counter</a:t>
            </a:r>
            <a:r>
              <a:rPr lang="tr-TR" dirty="0"/>
              <a:t> is </a:t>
            </a:r>
            <a:r>
              <a:rPr lang="tr-TR" dirty="0" err="1"/>
              <a:t>greater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 </a:t>
            </a:r>
            <a:r>
              <a:rPr lang="tr-TR" dirty="0" err="1"/>
              <a:t>within</a:t>
            </a:r>
            <a:r>
              <a:rPr lang="tr-TR" dirty="0"/>
              <a:t> a 2 </a:t>
            </a:r>
            <a:r>
              <a:rPr lang="tr-TR" dirty="0" err="1"/>
              <a:t>sec</a:t>
            </a:r>
            <a:r>
              <a:rPr lang="tr-TR" dirty="0"/>
              <a:t> </a:t>
            </a:r>
            <a:r>
              <a:rPr lang="tr-TR" dirty="0" err="1"/>
              <a:t>interval</a:t>
            </a:r>
            <a:r>
              <a:rPr lang="tr-TR" dirty="0"/>
              <a:t>, an </a:t>
            </a:r>
            <a:r>
              <a:rPr lang="tr-TR" dirty="0" err="1"/>
              <a:t>output</a:t>
            </a:r>
            <a:r>
              <a:rPr lang="tr-TR" dirty="0"/>
              <a:t> LED </a:t>
            </a:r>
            <a:r>
              <a:rPr lang="tr-TR" dirty="0" err="1"/>
              <a:t>toggles</a:t>
            </a:r>
            <a:r>
              <a:rPr lang="tr-TR" dirty="0"/>
              <a:t>.   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086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6C1916-2580-47E1-A590-6B91D434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tr-TR" dirty="0"/>
              <a:t>6 </a:t>
            </a:r>
            <a:r>
              <a:rPr lang="tr-TR" dirty="0" err="1"/>
              <a:t>jan</a:t>
            </a:r>
            <a:r>
              <a:rPr lang="tr-TR" dirty="0"/>
              <a:t> 22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714AA0-FCFA-4A78-ACD6-2F0290EF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tr-TR" sz="2400" dirty="0" err="1"/>
              <a:t>Task</a:t>
            </a:r>
            <a:r>
              <a:rPr lang="tr-TR" sz="2400" dirty="0"/>
              <a:t>:</a:t>
            </a:r>
          </a:p>
          <a:p>
            <a:pPr lvl="1"/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push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as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LEDs</a:t>
            </a:r>
            <a:r>
              <a:rPr lang="tr-TR" dirty="0"/>
              <a:t> as </a:t>
            </a:r>
            <a:r>
              <a:rPr lang="tr-TR" dirty="0" err="1"/>
              <a:t>outputs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Ticker</a:t>
            </a:r>
            <a:r>
              <a:rPr lang="tr-TR" dirty="0"/>
              <a:t> </a:t>
            </a:r>
            <a:r>
              <a:rPr lang="tr-TR" dirty="0" err="1"/>
              <a:t>counts</a:t>
            </a:r>
            <a:r>
              <a:rPr lang="tr-TR" dirty="0"/>
              <a:t> 1-2-3-4-5-6-1-2-3-4-5-6 </a:t>
            </a:r>
            <a:r>
              <a:rPr lang="tr-TR" dirty="0" err="1"/>
              <a:t>indefinitely</a:t>
            </a:r>
            <a:r>
              <a:rPr lang="tr-TR" dirty="0"/>
              <a:t> in a </a:t>
            </a:r>
            <a:r>
              <a:rPr lang="tr-TR" dirty="0" err="1"/>
              <a:t>period</a:t>
            </a:r>
            <a:r>
              <a:rPr lang="tr-TR" dirty="0"/>
              <a:t> of 1500 </a:t>
            </a:r>
            <a:r>
              <a:rPr lang="tr-TR" dirty="0" err="1"/>
              <a:t>ms</a:t>
            </a:r>
            <a:r>
              <a:rPr lang="tr-TR" dirty="0"/>
              <a:t>. Show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counting</a:t>
            </a:r>
            <a:r>
              <a:rPr lang="tr-TR" dirty="0"/>
              <a:t> in 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toggle</a:t>
            </a:r>
            <a:r>
              <a:rPr lang="tr-TR" dirty="0"/>
              <a:t> LED1 in </a:t>
            </a:r>
            <a:r>
              <a:rPr lang="tr-TR" dirty="0" err="1"/>
              <a:t>every</a:t>
            </a:r>
            <a:r>
              <a:rPr lang="tr-TR" dirty="0"/>
              <a:t> 1500 </a:t>
            </a:r>
            <a:r>
              <a:rPr lang="tr-TR" dirty="0" err="1"/>
              <a:t>ms</a:t>
            </a:r>
            <a:r>
              <a:rPr lang="tr-TR" dirty="0"/>
              <a:t>. 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a 1500ms </a:t>
            </a:r>
            <a:r>
              <a:rPr lang="tr-TR" dirty="0" err="1"/>
              <a:t>period</a:t>
            </a:r>
            <a:r>
              <a:rPr lang="tr-TR" dirty="0"/>
              <a:t>. Show </a:t>
            </a:r>
            <a:r>
              <a:rPr lang="tr-TR" dirty="0" err="1"/>
              <a:t>press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 in 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is </a:t>
            </a:r>
            <a:r>
              <a:rPr lang="tr-TR" dirty="0" err="1"/>
              <a:t>pressed</a:t>
            </a:r>
            <a:r>
              <a:rPr lang="tr-TR" dirty="0"/>
              <a:t> 2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a 1500ms </a:t>
            </a:r>
            <a:r>
              <a:rPr lang="tr-TR" dirty="0" err="1"/>
              <a:t>period</a:t>
            </a:r>
            <a:r>
              <a:rPr lang="tr-TR" dirty="0"/>
              <a:t>, LED2 </a:t>
            </a:r>
            <a:r>
              <a:rPr lang="tr-TR" dirty="0" err="1"/>
              <a:t>toggles</a:t>
            </a:r>
            <a:r>
              <a:rPr lang="tr-TR" dirty="0"/>
              <a:t>.   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is </a:t>
            </a:r>
            <a:r>
              <a:rPr lang="tr-TR" dirty="0" err="1"/>
              <a:t>pressed</a:t>
            </a:r>
            <a:r>
              <a:rPr lang="tr-TR" dirty="0"/>
              <a:t> 3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a 1500ms </a:t>
            </a:r>
            <a:r>
              <a:rPr lang="tr-TR" dirty="0" err="1"/>
              <a:t>period</a:t>
            </a:r>
            <a:r>
              <a:rPr lang="tr-TR" dirty="0"/>
              <a:t>, LED3 </a:t>
            </a:r>
            <a:r>
              <a:rPr lang="tr-TR" dirty="0" err="1"/>
              <a:t>toggles</a:t>
            </a:r>
            <a:r>
              <a:rPr lang="tr-TR" dirty="0"/>
              <a:t>.   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652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FE39BB-117D-4764-B7FC-1224BEE0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/>
              <a:t>12 ocak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E57B84-8F38-4B39-80F7-B33081CC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700" dirty="0" err="1"/>
              <a:t>Task</a:t>
            </a:r>
            <a:r>
              <a:rPr lang="tr-TR" sz="1700" dirty="0"/>
              <a:t>:</a:t>
            </a:r>
          </a:p>
          <a:p>
            <a:pPr marL="457200" lvl="1" indent="0">
              <a:buNone/>
            </a:pPr>
            <a:r>
              <a:rPr lang="tr-TR" sz="1700" dirty="0"/>
              <a:t>A)</a:t>
            </a:r>
          </a:p>
          <a:p>
            <a:pPr lvl="1"/>
            <a:r>
              <a:rPr lang="tr-TR" sz="1700" dirty="0" err="1"/>
              <a:t>Use</a:t>
            </a:r>
            <a:r>
              <a:rPr lang="tr-TR" sz="1700" dirty="0"/>
              <a:t> a </a:t>
            </a:r>
            <a:r>
              <a:rPr lang="tr-TR" sz="1700" dirty="0" err="1"/>
              <a:t>push</a:t>
            </a:r>
            <a:r>
              <a:rPr lang="tr-TR" sz="1700" dirty="0"/>
              <a:t> </a:t>
            </a:r>
            <a:r>
              <a:rPr lang="tr-TR" sz="1700" dirty="0" err="1"/>
              <a:t>button</a:t>
            </a:r>
            <a:r>
              <a:rPr lang="tr-TR" sz="1700" dirty="0"/>
              <a:t> as </a:t>
            </a:r>
            <a:r>
              <a:rPr lang="tr-TR" sz="1700" dirty="0" err="1"/>
              <a:t>interrupt</a:t>
            </a:r>
            <a:r>
              <a:rPr lang="tr-TR" sz="1700" dirty="0"/>
              <a:t> </a:t>
            </a:r>
            <a:r>
              <a:rPr lang="tr-TR" sz="1700" dirty="0" err="1"/>
              <a:t>input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two</a:t>
            </a:r>
            <a:r>
              <a:rPr lang="tr-TR" sz="1700" dirty="0"/>
              <a:t> </a:t>
            </a:r>
            <a:r>
              <a:rPr lang="tr-TR" sz="1700" dirty="0" err="1"/>
              <a:t>LEDs</a:t>
            </a:r>
            <a:r>
              <a:rPr lang="tr-TR" sz="1700" dirty="0"/>
              <a:t> as </a:t>
            </a:r>
            <a:r>
              <a:rPr lang="tr-TR" sz="1700" dirty="0" err="1"/>
              <a:t>outputs</a:t>
            </a:r>
            <a:r>
              <a:rPr lang="tr-TR" sz="1700" dirty="0"/>
              <a:t>.</a:t>
            </a:r>
          </a:p>
          <a:p>
            <a:pPr lvl="1"/>
            <a:endParaRPr lang="tr-TR" sz="1700" dirty="0"/>
          </a:p>
          <a:p>
            <a:pPr lvl="1"/>
            <a:r>
              <a:rPr lang="tr-TR" sz="1700" dirty="0" err="1"/>
              <a:t>Use</a:t>
            </a:r>
            <a:r>
              <a:rPr lang="tr-TR" sz="1700" dirty="0"/>
              <a:t> a </a:t>
            </a:r>
            <a:r>
              <a:rPr lang="tr-TR" sz="1700" dirty="0" err="1">
                <a:highlight>
                  <a:srgbClr val="FFFF00"/>
                </a:highlight>
              </a:rPr>
              <a:t>single</a:t>
            </a:r>
            <a:r>
              <a:rPr lang="tr-TR" sz="1700" dirty="0">
                <a:highlight>
                  <a:srgbClr val="FFFF00"/>
                </a:highlight>
              </a:rPr>
              <a:t> </a:t>
            </a:r>
            <a:r>
              <a:rPr lang="tr-TR" sz="1700" dirty="0" err="1">
                <a:highlight>
                  <a:srgbClr val="FFFF00"/>
                </a:highlight>
              </a:rPr>
              <a:t>ticker</a:t>
            </a:r>
            <a:r>
              <a:rPr lang="tr-TR" sz="1700" dirty="0">
                <a:highlight>
                  <a:srgbClr val="FFFF00"/>
                </a:highlight>
              </a:rPr>
              <a:t> </a:t>
            </a:r>
            <a:r>
              <a:rPr lang="tr-TR" sz="1700" dirty="0" err="1">
                <a:highlight>
                  <a:srgbClr val="FFFF00"/>
                </a:highlight>
              </a:rPr>
              <a:t>function</a:t>
            </a:r>
            <a:r>
              <a:rPr lang="tr-TR" sz="1700" dirty="0"/>
              <a:t>. </a:t>
            </a:r>
            <a:r>
              <a:rPr lang="tr-TR" sz="1700" dirty="0" err="1"/>
              <a:t>Ticker</a:t>
            </a:r>
            <a:r>
              <a:rPr lang="tr-TR" sz="1700" dirty="0"/>
              <a:t> </a:t>
            </a:r>
            <a:r>
              <a:rPr lang="tr-TR" sz="1700" dirty="0" err="1"/>
              <a:t>counts</a:t>
            </a:r>
            <a:r>
              <a:rPr lang="tr-TR" sz="1700" dirty="0"/>
              <a:t> </a:t>
            </a:r>
            <a:r>
              <a:rPr lang="tr-TR" sz="1700" dirty="0">
                <a:highlight>
                  <a:srgbClr val="FFFF00"/>
                </a:highlight>
              </a:rPr>
              <a:t>1-2-3-4-5-1-2-3-4-5</a:t>
            </a:r>
            <a:r>
              <a:rPr lang="tr-TR" sz="1700" dirty="0"/>
              <a:t> </a:t>
            </a:r>
            <a:r>
              <a:rPr lang="tr-TR" sz="1700" dirty="0" err="1"/>
              <a:t>indefinitely</a:t>
            </a:r>
            <a:r>
              <a:rPr lang="tr-TR" sz="1700" dirty="0"/>
              <a:t> in a </a:t>
            </a:r>
            <a:r>
              <a:rPr lang="tr-TR" sz="1700" dirty="0" err="1"/>
              <a:t>period</a:t>
            </a:r>
            <a:r>
              <a:rPr lang="tr-TR" sz="1700" dirty="0"/>
              <a:t> of 1500 </a:t>
            </a:r>
            <a:r>
              <a:rPr lang="tr-TR" sz="1700" dirty="0" err="1"/>
              <a:t>ms</a:t>
            </a:r>
            <a:r>
              <a:rPr lang="tr-TR" sz="1700" dirty="0"/>
              <a:t>. Show </a:t>
            </a:r>
            <a:r>
              <a:rPr lang="tr-TR" sz="1700" dirty="0" err="1"/>
              <a:t>this</a:t>
            </a:r>
            <a:r>
              <a:rPr lang="tr-TR" sz="1700" dirty="0"/>
              <a:t> </a:t>
            </a:r>
            <a:r>
              <a:rPr lang="tr-TR" sz="1700" dirty="0" err="1"/>
              <a:t>counting</a:t>
            </a:r>
            <a:r>
              <a:rPr lang="tr-TR" sz="1700" dirty="0"/>
              <a:t> in </a:t>
            </a:r>
            <a:r>
              <a:rPr lang="tr-TR" sz="1700" dirty="0" err="1"/>
              <a:t>serial</a:t>
            </a:r>
            <a:r>
              <a:rPr lang="tr-TR" sz="1700" dirty="0"/>
              <a:t> </a:t>
            </a:r>
            <a:r>
              <a:rPr lang="tr-TR" sz="1700" dirty="0" err="1"/>
              <a:t>output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>
                <a:highlight>
                  <a:srgbClr val="00FF00"/>
                </a:highlight>
              </a:rPr>
              <a:t>toggle</a:t>
            </a:r>
            <a:r>
              <a:rPr lang="tr-TR" sz="1700" dirty="0">
                <a:highlight>
                  <a:srgbClr val="00FF00"/>
                </a:highlight>
              </a:rPr>
              <a:t> LED1 in </a:t>
            </a:r>
            <a:r>
              <a:rPr lang="tr-TR" sz="1700" dirty="0" err="1">
                <a:highlight>
                  <a:srgbClr val="00FF00"/>
                </a:highlight>
              </a:rPr>
              <a:t>every</a:t>
            </a:r>
            <a:r>
              <a:rPr lang="tr-TR" sz="1700" dirty="0">
                <a:highlight>
                  <a:srgbClr val="00FF00"/>
                </a:highlight>
              </a:rPr>
              <a:t> 1500 </a:t>
            </a:r>
            <a:r>
              <a:rPr lang="tr-TR" sz="1700" dirty="0" err="1">
                <a:highlight>
                  <a:srgbClr val="00FF00"/>
                </a:highlight>
              </a:rPr>
              <a:t>ms</a:t>
            </a:r>
            <a:r>
              <a:rPr lang="tr-TR" sz="1700" dirty="0"/>
              <a:t>. </a:t>
            </a:r>
          </a:p>
          <a:p>
            <a:pPr marL="457200" lvl="1" indent="0">
              <a:buNone/>
            </a:pPr>
            <a:endParaRPr lang="tr-TR" sz="1700" dirty="0"/>
          </a:p>
          <a:p>
            <a:pPr marL="457200" lvl="1" indent="0">
              <a:buNone/>
            </a:pPr>
            <a:r>
              <a:rPr lang="tr-TR" sz="1700" dirty="0"/>
              <a:t>B)</a:t>
            </a:r>
          </a:p>
          <a:p>
            <a:pPr lvl="1"/>
            <a:r>
              <a:rPr lang="tr-TR" sz="1700" dirty="0" err="1"/>
              <a:t>Count</a:t>
            </a:r>
            <a:r>
              <a:rPr lang="tr-TR" sz="1700" dirty="0"/>
              <a:t> </a:t>
            </a:r>
            <a:r>
              <a:rPr lang="tr-TR" sz="1700" dirty="0" err="1"/>
              <a:t>button</a:t>
            </a:r>
            <a:r>
              <a:rPr lang="tr-TR" sz="1700" dirty="0"/>
              <a:t> </a:t>
            </a:r>
            <a:r>
              <a:rPr lang="tr-TR" sz="1700" dirty="0" err="1"/>
              <a:t>press</a:t>
            </a:r>
            <a:r>
              <a:rPr lang="tr-TR" sz="1700" dirty="0"/>
              <a:t> </a:t>
            </a:r>
            <a:r>
              <a:rPr lang="tr-TR" sz="1700" dirty="0" err="1"/>
              <a:t>within</a:t>
            </a:r>
            <a:r>
              <a:rPr lang="tr-TR" sz="1700" dirty="0"/>
              <a:t> a </a:t>
            </a:r>
            <a:r>
              <a:rPr lang="tr-TR" sz="1700" dirty="0">
                <a:highlight>
                  <a:srgbClr val="00FF00"/>
                </a:highlight>
              </a:rPr>
              <a:t>1500ms </a:t>
            </a:r>
            <a:r>
              <a:rPr lang="tr-TR" sz="1700" dirty="0" err="1">
                <a:highlight>
                  <a:srgbClr val="00FF00"/>
                </a:highlight>
              </a:rPr>
              <a:t>period</a:t>
            </a:r>
            <a:r>
              <a:rPr lang="tr-TR" sz="1700" dirty="0"/>
              <a:t>. Show </a:t>
            </a:r>
            <a:r>
              <a:rPr lang="tr-TR" sz="1700" dirty="0" err="1"/>
              <a:t>press</a:t>
            </a:r>
            <a:r>
              <a:rPr lang="tr-TR" sz="1700" dirty="0"/>
              <a:t> </a:t>
            </a:r>
            <a:r>
              <a:rPr lang="tr-TR" sz="1700" dirty="0" err="1"/>
              <a:t>count</a:t>
            </a:r>
            <a:r>
              <a:rPr lang="tr-TR" sz="1700" dirty="0"/>
              <a:t> in </a:t>
            </a:r>
            <a:r>
              <a:rPr lang="tr-TR" sz="1700" dirty="0" err="1"/>
              <a:t>serial</a:t>
            </a:r>
            <a:r>
              <a:rPr lang="tr-TR" sz="1700" dirty="0"/>
              <a:t> </a:t>
            </a:r>
            <a:r>
              <a:rPr lang="tr-TR" sz="1700" dirty="0" err="1"/>
              <a:t>output</a:t>
            </a:r>
            <a:r>
              <a:rPr lang="tr-TR" sz="1700" dirty="0"/>
              <a:t>.</a:t>
            </a:r>
          </a:p>
          <a:p>
            <a:pPr marL="457200" lvl="1" indent="0">
              <a:buNone/>
            </a:pPr>
            <a:endParaRPr lang="tr-TR" sz="1700" dirty="0"/>
          </a:p>
          <a:p>
            <a:pPr marL="457200" lvl="1" indent="0">
              <a:buNone/>
            </a:pPr>
            <a:r>
              <a:rPr lang="tr-TR" sz="1700" dirty="0"/>
              <a:t>C)</a:t>
            </a:r>
          </a:p>
          <a:p>
            <a:pPr lvl="1"/>
            <a:r>
              <a:rPr lang="tr-TR" sz="1700" dirty="0" err="1"/>
              <a:t>If</a:t>
            </a:r>
            <a:r>
              <a:rPr lang="tr-TR" sz="1700" dirty="0"/>
              <a:t> </a:t>
            </a:r>
            <a:r>
              <a:rPr lang="tr-TR" sz="1700" dirty="0" err="1"/>
              <a:t>button</a:t>
            </a:r>
            <a:r>
              <a:rPr lang="tr-TR" sz="1700" dirty="0"/>
              <a:t> </a:t>
            </a:r>
            <a:r>
              <a:rPr lang="tr-TR" sz="1700" dirty="0" err="1"/>
              <a:t>press</a:t>
            </a:r>
            <a:r>
              <a:rPr lang="tr-TR" sz="1700" dirty="0"/>
              <a:t> </a:t>
            </a:r>
            <a:r>
              <a:rPr lang="tr-TR" sz="1700" dirty="0" err="1"/>
              <a:t>counter</a:t>
            </a:r>
            <a:r>
              <a:rPr lang="tr-TR" sz="1700" dirty="0"/>
              <a:t> is </a:t>
            </a:r>
            <a:r>
              <a:rPr lang="tr-TR" sz="1700" dirty="0" err="1"/>
              <a:t>greater</a:t>
            </a:r>
            <a:r>
              <a:rPr lang="tr-TR" sz="1700" dirty="0"/>
              <a:t> </a:t>
            </a:r>
            <a:r>
              <a:rPr lang="tr-TR" sz="1700" dirty="0" err="1"/>
              <a:t>than</a:t>
            </a:r>
            <a:r>
              <a:rPr lang="tr-TR" sz="1700" dirty="0"/>
              <a:t> 3 </a:t>
            </a:r>
            <a:r>
              <a:rPr lang="tr-TR" sz="1700" dirty="0" err="1"/>
              <a:t>within</a:t>
            </a:r>
            <a:r>
              <a:rPr lang="tr-TR" sz="1700" dirty="0"/>
              <a:t> a </a:t>
            </a:r>
            <a:r>
              <a:rPr lang="tr-TR" sz="1700" dirty="0">
                <a:highlight>
                  <a:srgbClr val="00FF00"/>
                </a:highlight>
              </a:rPr>
              <a:t>1500ms</a:t>
            </a:r>
            <a:r>
              <a:rPr lang="tr-TR" sz="1700" dirty="0"/>
              <a:t> </a:t>
            </a:r>
            <a:r>
              <a:rPr lang="tr-TR" sz="1700" dirty="0" err="1"/>
              <a:t>interval</a:t>
            </a:r>
            <a:r>
              <a:rPr lang="tr-TR" sz="1700" dirty="0"/>
              <a:t>, LED2 </a:t>
            </a:r>
            <a:r>
              <a:rPr lang="tr-TR" sz="1700" dirty="0" err="1">
                <a:highlight>
                  <a:srgbClr val="00FFFF"/>
                </a:highlight>
              </a:rPr>
              <a:t>turns</a:t>
            </a:r>
            <a:r>
              <a:rPr lang="tr-TR" sz="1700" dirty="0">
                <a:highlight>
                  <a:srgbClr val="00FFFF"/>
                </a:highlight>
              </a:rPr>
              <a:t> </a:t>
            </a:r>
            <a:r>
              <a:rPr lang="tr-TR" sz="1700" dirty="0" err="1">
                <a:highlight>
                  <a:srgbClr val="00FFFF"/>
                </a:highlight>
              </a:rPr>
              <a:t>off</a:t>
            </a:r>
            <a:r>
              <a:rPr lang="tr-TR" sz="1700" dirty="0">
                <a:highlight>
                  <a:srgbClr val="00FFFF"/>
                </a:highlight>
              </a:rPr>
              <a:t> </a:t>
            </a:r>
            <a:r>
              <a:rPr lang="tr-TR" sz="1700" dirty="0" err="1">
                <a:highlight>
                  <a:srgbClr val="00FFFF"/>
                </a:highlight>
              </a:rPr>
              <a:t>for</a:t>
            </a:r>
            <a:r>
              <a:rPr lang="tr-TR" sz="1700" dirty="0">
                <a:highlight>
                  <a:srgbClr val="00FFFF"/>
                </a:highlight>
              </a:rPr>
              <a:t> 1 </a:t>
            </a:r>
            <a:r>
              <a:rPr lang="tr-TR" sz="1700" dirty="0" err="1">
                <a:highlight>
                  <a:srgbClr val="00FFFF"/>
                </a:highlight>
              </a:rPr>
              <a:t>sec</a:t>
            </a:r>
            <a:r>
              <a:rPr lang="tr-TR" sz="1700" dirty="0"/>
              <a:t>.   </a:t>
            </a:r>
          </a:p>
          <a:p>
            <a:pPr lvl="1"/>
            <a:endParaRPr lang="tr-TR" sz="1700" dirty="0"/>
          </a:p>
          <a:p>
            <a:pPr lvl="1"/>
            <a:r>
              <a:rPr lang="tr-TR" sz="1700" dirty="0"/>
              <a:t>LED2 is </a:t>
            </a:r>
            <a:r>
              <a:rPr lang="tr-TR" sz="1700" dirty="0" err="1"/>
              <a:t>initially</a:t>
            </a:r>
            <a:r>
              <a:rPr lang="tr-TR" sz="1700" dirty="0"/>
              <a:t> on. </a:t>
            </a:r>
            <a:r>
              <a:rPr lang="tr-TR" sz="1700" dirty="0" err="1"/>
              <a:t>Turn</a:t>
            </a:r>
            <a:r>
              <a:rPr lang="tr-TR" sz="1700" dirty="0"/>
              <a:t> </a:t>
            </a:r>
            <a:r>
              <a:rPr lang="tr-TR" sz="1700" dirty="0" err="1"/>
              <a:t>off</a:t>
            </a:r>
            <a:r>
              <a:rPr lang="tr-TR" sz="1700" dirty="0"/>
              <a:t> </a:t>
            </a:r>
            <a:r>
              <a:rPr lang="tr-TR" sz="1700" dirty="0" err="1"/>
              <a:t>period</a:t>
            </a:r>
            <a:r>
              <a:rPr lang="tr-TR" sz="1700" dirty="0"/>
              <a:t> </a:t>
            </a:r>
            <a:r>
              <a:rPr lang="tr-TR" sz="1700" dirty="0">
                <a:highlight>
                  <a:srgbClr val="00FFFF"/>
                </a:highlight>
              </a:rPr>
              <a:t>(1 </a:t>
            </a:r>
            <a:r>
              <a:rPr lang="tr-TR" sz="1700" dirty="0" err="1">
                <a:highlight>
                  <a:srgbClr val="00FFFF"/>
                </a:highlight>
              </a:rPr>
              <a:t>sec</a:t>
            </a:r>
            <a:r>
              <a:rPr lang="tr-TR" sz="1700" dirty="0">
                <a:highlight>
                  <a:srgbClr val="00FFFF"/>
                </a:highlight>
              </a:rPr>
              <a:t>) </a:t>
            </a:r>
            <a:r>
              <a:rPr lang="tr-TR" sz="1700" dirty="0" err="1"/>
              <a:t>should</a:t>
            </a:r>
            <a:r>
              <a:rPr lang="tr-TR" sz="1700" dirty="0"/>
              <a:t> be </a:t>
            </a:r>
            <a:r>
              <a:rPr lang="tr-TR" sz="1700" dirty="0" err="1"/>
              <a:t>determined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a</a:t>
            </a:r>
            <a:r>
              <a:rPr lang="tr-TR" sz="1700" dirty="0">
                <a:highlight>
                  <a:srgbClr val="00FFFF"/>
                </a:highlight>
              </a:rPr>
              <a:t> </a:t>
            </a:r>
            <a:r>
              <a:rPr lang="tr-TR" sz="1700" dirty="0" err="1">
                <a:highlight>
                  <a:srgbClr val="00FFFF"/>
                </a:highlight>
              </a:rPr>
              <a:t>timeout</a:t>
            </a:r>
            <a:r>
              <a:rPr lang="tr-TR" sz="1700" dirty="0">
                <a:highlight>
                  <a:srgbClr val="00FFFF"/>
                </a:highlight>
              </a:rPr>
              <a:t> </a:t>
            </a:r>
            <a:r>
              <a:rPr lang="tr-TR" sz="1700" dirty="0" err="1"/>
              <a:t>function</a:t>
            </a:r>
            <a:r>
              <a:rPr lang="tr-TR" sz="1700" dirty="0"/>
              <a:t>.</a:t>
            </a:r>
          </a:p>
          <a:p>
            <a:endParaRPr lang="tr-TR" sz="1700" dirty="0"/>
          </a:p>
          <a:p>
            <a:endParaRPr lang="tr-TR" sz="1700" dirty="0"/>
          </a:p>
          <a:p>
            <a:endParaRPr lang="tr-TR" sz="1700" dirty="0"/>
          </a:p>
          <a:p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354213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6CCE155-0EB1-4482-A8DD-F3A71774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/>
              <a:t>13 ocak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92A2F0-93F3-4824-A2EB-84906446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700" dirty="0" err="1"/>
              <a:t>Task</a:t>
            </a:r>
            <a:r>
              <a:rPr lang="tr-TR" sz="1700" dirty="0"/>
              <a:t>:</a:t>
            </a:r>
          </a:p>
          <a:p>
            <a:pPr marL="0" indent="0">
              <a:buNone/>
            </a:pPr>
            <a:r>
              <a:rPr lang="tr-TR" sz="1700" dirty="0"/>
              <a:t>A)</a:t>
            </a:r>
          </a:p>
          <a:p>
            <a:pPr marL="0" indent="0">
              <a:buNone/>
            </a:pPr>
            <a:r>
              <a:rPr lang="tr-TR" sz="1700" dirty="0" err="1"/>
              <a:t>Use</a:t>
            </a:r>
            <a:r>
              <a:rPr lang="tr-TR" sz="1700" dirty="0"/>
              <a:t> a </a:t>
            </a:r>
            <a:r>
              <a:rPr lang="tr-TR" sz="1700" dirty="0" err="1"/>
              <a:t>push</a:t>
            </a:r>
            <a:r>
              <a:rPr lang="tr-TR" sz="1700" dirty="0"/>
              <a:t> </a:t>
            </a:r>
            <a:r>
              <a:rPr lang="tr-TR" sz="1700" dirty="0" err="1"/>
              <a:t>button</a:t>
            </a:r>
            <a:r>
              <a:rPr lang="tr-TR" sz="1700" dirty="0"/>
              <a:t> as </a:t>
            </a:r>
            <a:r>
              <a:rPr lang="tr-TR" sz="1700" dirty="0" err="1"/>
              <a:t>interrupt</a:t>
            </a:r>
            <a:r>
              <a:rPr lang="tr-TR" sz="1700" dirty="0"/>
              <a:t> </a:t>
            </a:r>
            <a:r>
              <a:rPr lang="tr-TR" sz="1700" dirty="0" err="1"/>
              <a:t>input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3 </a:t>
            </a:r>
            <a:r>
              <a:rPr lang="tr-TR" sz="1700" dirty="0" err="1"/>
              <a:t>LEDs</a:t>
            </a:r>
            <a:r>
              <a:rPr lang="tr-TR" sz="1700" dirty="0"/>
              <a:t> as </a:t>
            </a:r>
            <a:r>
              <a:rPr lang="tr-TR" sz="1700" dirty="0" err="1"/>
              <a:t>outputs</a:t>
            </a:r>
            <a:r>
              <a:rPr lang="tr-TR" sz="1700" dirty="0"/>
              <a:t>.</a:t>
            </a:r>
          </a:p>
          <a:p>
            <a:pPr marL="0" indent="0">
              <a:buNone/>
            </a:pPr>
            <a:r>
              <a:rPr lang="tr-TR" sz="1700" dirty="0" err="1"/>
              <a:t>Use</a:t>
            </a:r>
            <a:r>
              <a:rPr lang="tr-TR" sz="1700" dirty="0"/>
              <a:t> a </a:t>
            </a:r>
            <a:r>
              <a:rPr lang="tr-TR" sz="1700" dirty="0" err="1">
                <a:highlight>
                  <a:srgbClr val="FFFF00"/>
                </a:highlight>
              </a:rPr>
              <a:t>single</a:t>
            </a:r>
            <a:r>
              <a:rPr lang="tr-TR" sz="1700" dirty="0">
                <a:highlight>
                  <a:srgbClr val="FFFF00"/>
                </a:highlight>
              </a:rPr>
              <a:t> </a:t>
            </a:r>
            <a:r>
              <a:rPr lang="tr-TR" sz="1700" dirty="0" err="1">
                <a:highlight>
                  <a:srgbClr val="FFFF00"/>
                </a:highlight>
              </a:rPr>
              <a:t>ticker</a:t>
            </a:r>
            <a:r>
              <a:rPr lang="tr-TR" sz="1700" dirty="0">
                <a:highlight>
                  <a:srgbClr val="FFFF00"/>
                </a:highlight>
              </a:rPr>
              <a:t> </a:t>
            </a:r>
            <a:r>
              <a:rPr lang="tr-TR" sz="1700" dirty="0" err="1">
                <a:highlight>
                  <a:srgbClr val="FFFF00"/>
                </a:highlight>
              </a:rPr>
              <a:t>function</a:t>
            </a:r>
            <a:r>
              <a:rPr lang="tr-TR" sz="1700" dirty="0"/>
              <a:t>. </a:t>
            </a:r>
            <a:r>
              <a:rPr lang="tr-TR" sz="1700" dirty="0" err="1"/>
              <a:t>Ticker</a:t>
            </a:r>
            <a:r>
              <a:rPr lang="tr-TR" sz="1700" dirty="0"/>
              <a:t> </a:t>
            </a:r>
            <a:r>
              <a:rPr lang="tr-TR" sz="1700" dirty="0" err="1"/>
              <a:t>counts</a:t>
            </a:r>
            <a:r>
              <a:rPr lang="tr-TR" sz="1700" dirty="0"/>
              <a:t> </a:t>
            </a:r>
            <a:r>
              <a:rPr lang="tr-TR" sz="1700" dirty="0">
                <a:highlight>
                  <a:srgbClr val="FFFF00"/>
                </a:highlight>
              </a:rPr>
              <a:t>1-2-3-4-5-1-2-3-4-5</a:t>
            </a:r>
            <a:r>
              <a:rPr lang="tr-TR" sz="1700" dirty="0"/>
              <a:t> </a:t>
            </a:r>
            <a:r>
              <a:rPr lang="tr-TR" sz="1700" dirty="0" err="1"/>
              <a:t>indefinitely</a:t>
            </a:r>
            <a:r>
              <a:rPr lang="tr-TR" sz="1700" dirty="0"/>
              <a:t> in a </a:t>
            </a:r>
            <a:r>
              <a:rPr lang="tr-TR" sz="1700" dirty="0" err="1"/>
              <a:t>period</a:t>
            </a:r>
            <a:r>
              <a:rPr lang="tr-TR" sz="1700" dirty="0"/>
              <a:t> of 1500 </a:t>
            </a:r>
            <a:r>
              <a:rPr lang="tr-TR" sz="1700" dirty="0" err="1"/>
              <a:t>ms</a:t>
            </a:r>
            <a:r>
              <a:rPr lang="tr-TR" sz="1700" dirty="0"/>
              <a:t>. Show </a:t>
            </a:r>
            <a:r>
              <a:rPr lang="tr-TR" sz="1700" dirty="0" err="1"/>
              <a:t>this</a:t>
            </a:r>
            <a:r>
              <a:rPr lang="tr-TR" sz="1700" dirty="0"/>
              <a:t> </a:t>
            </a:r>
            <a:r>
              <a:rPr lang="tr-TR" sz="1700" dirty="0" err="1"/>
              <a:t>counting</a:t>
            </a:r>
            <a:r>
              <a:rPr lang="tr-TR" sz="1700" dirty="0"/>
              <a:t> in </a:t>
            </a:r>
            <a:r>
              <a:rPr lang="tr-TR" sz="1700" dirty="0" err="1"/>
              <a:t>serial</a:t>
            </a:r>
            <a:r>
              <a:rPr lang="tr-TR" sz="1700" dirty="0"/>
              <a:t> </a:t>
            </a:r>
            <a:r>
              <a:rPr lang="tr-TR" sz="1700" dirty="0" err="1"/>
              <a:t>output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>
                <a:highlight>
                  <a:srgbClr val="00FF00"/>
                </a:highlight>
              </a:rPr>
              <a:t>toggle</a:t>
            </a:r>
            <a:r>
              <a:rPr lang="tr-TR" sz="1700" dirty="0">
                <a:highlight>
                  <a:srgbClr val="00FF00"/>
                </a:highlight>
              </a:rPr>
              <a:t> LED1 in </a:t>
            </a:r>
            <a:r>
              <a:rPr lang="tr-TR" sz="1700" dirty="0" err="1">
                <a:highlight>
                  <a:srgbClr val="00FF00"/>
                </a:highlight>
              </a:rPr>
              <a:t>every</a:t>
            </a:r>
            <a:r>
              <a:rPr lang="tr-TR" sz="1700" dirty="0">
                <a:highlight>
                  <a:srgbClr val="00FF00"/>
                </a:highlight>
              </a:rPr>
              <a:t> 1500 </a:t>
            </a:r>
            <a:r>
              <a:rPr lang="tr-TR" sz="1700" dirty="0" err="1">
                <a:highlight>
                  <a:srgbClr val="00FF00"/>
                </a:highlight>
              </a:rPr>
              <a:t>ms</a:t>
            </a:r>
            <a:r>
              <a:rPr lang="tr-TR" sz="1700" dirty="0"/>
              <a:t>. </a:t>
            </a:r>
          </a:p>
          <a:p>
            <a:pPr marL="0" indent="0">
              <a:buNone/>
            </a:pPr>
            <a:r>
              <a:rPr lang="tr-TR" sz="1700" dirty="0"/>
              <a:t>B)</a:t>
            </a:r>
          </a:p>
          <a:p>
            <a:pPr marL="0" indent="0">
              <a:buNone/>
            </a:pPr>
            <a:r>
              <a:rPr lang="tr-TR" sz="1700" dirty="0" err="1"/>
              <a:t>Count</a:t>
            </a:r>
            <a:r>
              <a:rPr lang="tr-TR" sz="1700" dirty="0"/>
              <a:t> </a:t>
            </a:r>
            <a:r>
              <a:rPr lang="tr-TR" sz="1700" dirty="0" err="1"/>
              <a:t>button</a:t>
            </a:r>
            <a:r>
              <a:rPr lang="tr-TR" sz="1700" dirty="0"/>
              <a:t> </a:t>
            </a:r>
            <a:r>
              <a:rPr lang="tr-TR" sz="1700" dirty="0" err="1"/>
              <a:t>press</a:t>
            </a:r>
            <a:r>
              <a:rPr lang="tr-TR" sz="1700" dirty="0"/>
              <a:t> </a:t>
            </a:r>
            <a:r>
              <a:rPr lang="tr-TR" sz="1700" dirty="0" err="1"/>
              <a:t>within</a:t>
            </a:r>
            <a:r>
              <a:rPr lang="tr-TR" sz="1700" dirty="0"/>
              <a:t> a </a:t>
            </a:r>
            <a:r>
              <a:rPr lang="tr-TR" sz="1700" dirty="0">
                <a:highlight>
                  <a:srgbClr val="00FF00"/>
                </a:highlight>
              </a:rPr>
              <a:t>1500ms </a:t>
            </a:r>
            <a:r>
              <a:rPr lang="tr-TR" sz="1700" dirty="0" err="1">
                <a:highlight>
                  <a:srgbClr val="00FF00"/>
                </a:highlight>
              </a:rPr>
              <a:t>period</a:t>
            </a:r>
            <a:r>
              <a:rPr lang="tr-TR" sz="1700" dirty="0"/>
              <a:t>. Show </a:t>
            </a:r>
            <a:r>
              <a:rPr lang="tr-TR" sz="1700" dirty="0" err="1"/>
              <a:t>press</a:t>
            </a:r>
            <a:r>
              <a:rPr lang="tr-TR" sz="1700" dirty="0"/>
              <a:t> </a:t>
            </a:r>
            <a:r>
              <a:rPr lang="tr-TR" sz="1700" dirty="0" err="1"/>
              <a:t>count</a:t>
            </a:r>
            <a:r>
              <a:rPr lang="tr-TR" sz="1700" dirty="0"/>
              <a:t> in </a:t>
            </a:r>
            <a:r>
              <a:rPr lang="tr-TR" sz="1700" dirty="0" err="1"/>
              <a:t>serial</a:t>
            </a:r>
            <a:r>
              <a:rPr lang="tr-TR" sz="1700" dirty="0"/>
              <a:t> </a:t>
            </a:r>
            <a:r>
              <a:rPr lang="tr-TR" sz="1700" dirty="0" err="1"/>
              <a:t>output</a:t>
            </a:r>
            <a:r>
              <a:rPr lang="tr-TR" sz="1700" dirty="0"/>
              <a:t>.</a:t>
            </a:r>
          </a:p>
          <a:p>
            <a:pPr marL="0" indent="0">
              <a:buNone/>
            </a:pPr>
            <a:r>
              <a:rPr lang="tr-TR" sz="1700" dirty="0"/>
              <a:t>C)</a:t>
            </a:r>
          </a:p>
          <a:p>
            <a:pPr marL="0" indent="0">
              <a:buNone/>
            </a:pPr>
            <a:r>
              <a:rPr lang="tr-TR" sz="1700" dirty="0" err="1"/>
              <a:t>If</a:t>
            </a:r>
            <a:r>
              <a:rPr lang="tr-TR" sz="1700" dirty="0"/>
              <a:t> </a:t>
            </a:r>
            <a:r>
              <a:rPr lang="tr-TR" sz="1700" dirty="0" err="1"/>
              <a:t>button</a:t>
            </a:r>
            <a:r>
              <a:rPr lang="tr-TR" sz="1700" dirty="0"/>
              <a:t> </a:t>
            </a:r>
            <a:r>
              <a:rPr lang="tr-TR" sz="1700" dirty="0" err="1"/>
              <a:t>press</a:t>
            </a:r>
            <a:r>
              <a:rPr lang="tr-TR" sz="1700" dirty="0"/>
              <a:t> is 2, </a:t>
            </a:r>
            <a:r>
              <a:rPr lang="tr-TR" sz="1700" dirty="0" err="1"/>
              <a:t>within</a:t>
            </a:r>
            <a:r>
              <a:rPr lang="tr-TR" sz="1700" dirty="0"/>
              <a:t> a </a:t>
            </a:r>
            <a:r>
              <a:rPr lang="tr-TR" sz="1700" dirty="0">
                <a:highlight>
                  <a:srgbClr val="00FF00"/>
                </a:highlight>
              </a:rPr>
              <a:t>1500ms</a:t>
            </a:r>
            <a:r>
              <a:rPr lang="tr-TR" sz="1700" dirty="0"/>
              <a:t> </a:t>
            </a:r>
            <a:r>
              <a:rPr lang="tr-TR" sz="1700" dirty="0" err="1"/>
              <a:t>interval</a:t>
            </a:r>
            <a:r>
              <a:rPr lang="tr-TR" sz="1700" dirty="0"/>
              <a:t>, LED2 </a:t>
            </a:r>
            <a:r>
              <a:rPr lang="tr-TR" sz="1700" dirty="0" err="1">
                <a:highlight>
                  <a:srgbClr val="00FFFF"/>
                </a:highlight>
              </a:rPr>
              <a:t>blinks</a:t>
            </a:r>
            <a:r>
              <a:rPr lang="tr-TR" sz="1700" dirty="0">
                <a:highlight>
                  <a:srgbClr val="00FFFF"/>
                </a:highlight>
              </a:rPr>
              <a:t> </a:t>
            </a:r>
            <a:r>
              <a:rPr lang="tr-TR" sz="1700" dirty="0" err="1">
                <a:highlight>
                  <a:srgbClr val="00FFFF"/>
                </a:highlight>
              </a:rPr>
              <a:t>for</a:t>
            </a:r>
            <a:r>
              <a:rPr lang="tr-TR" sz="1700" dirty="0">
                <a:highlight>
                  <a:srgbClr val="00FFFF"/>
                </a:highlight>
              </a:rPr>
              <a:t> 0.5 </a:t>
            </a:r>
            <a:r>
              <a:rPr lang="tr-TR" sz="1700" dirty="0" err="1">
                <a:highlight>
                  <a:srgbClr val="00FFFF"/>
                </a:highlight>
              </a:rPr>
              <a:t>sec</a:t>
            </a:r>
            <a:r>
              <a:rPr lang="tr-TR" sz="1700" dirty="0"/>
              <a:t>.   </a:t>
            </a:r>
          </a:p>
          <a:p>
            <a:pPr marL="0" indent="0">
              <a:buNone/>
            </a:pPr>
            <a:r>
              <a:rPr lang="tr-TR" sz="1700" dirty="0" err="1"/>
              <a:t>If</a:t>
            </a:r>
            <a:r>
              <a:rPr lang="tr-TR" sz="1700" dirty="0"/>
              <a:t> </a:t>
            </a:r>
            <a:r>
              <a:rPr lang="tr-TR" sz="1700" dirty="0" err="1"/>
              <a:t>button</a:t>
            </a:r>
            <a:r>
              <a:rPr lang="tr-TR" sz="1700" dirty="0"/>
              <a:t> </a:t>
            </a:r>
            <a:r>
              <a:rPr lang="tr-TR" sz="1700" dirty="0" err="1"/>
              <a:t>press</a:t>
            </a:r>
            <a:r>
              <a:rPr lang="tr-TR" sz="1700" dirty="0"/>
              <a:t> is 3, </a:t>
            </a:r>
            <a:r>
              <a:rPr lang="tr-TR" sz="1700" dirty="0" err="1"/>
              <a:t>within</a:t>
            </a:r>
            <a:r>
              <a:rPr lang="tr-TR" sz="1700" dirty="0"/>
              <a:t> a </a:t>
            </a:r>
            <a:r>
              <a:rPr lang="tr-TR" sz="1700" dirty="0">
                <a:highlight>
                  <a:srgbClr val="00FF00"/>
                </a:highlight>
              </a:rPr>
              <a:t>1500ms</a:t>
            </a:r>
            <a:r>
              <a:rPr lang="tr-TR" sz="1700" dirty="0"/>
              <a:t> </a:t>
            </a:r>
            <a:r>
              <a:rPr lang="tr-TR" sz="1700" dirty="0" err="1"/>
              <a:t>interval</a:t>
            </a:r>
            <a:r>
              <a:rPr lang="tr-TR" sz="1700" dirty="0"/>
              <a:t>, LED3 </a:t>
            </a:r>
            <a:r>
              <a:rPr lang="tr-TR" sz="1700" dirty="0" err="1">
                <a:highlight>
                  <a:srgbClr val="00FFFF"/>
                </a:highlight>
              </a:rPr>
              <a:t>blinks</a:t>
            </a:r>
            <a:r>
              <a:rPr lang="tr-TR" sz="1700" dirty="0">
                <a:highlight>
                  <a:srgbClr val="00FFFF"/>
                </a:highlight>
              </a:rPr>
              <a:t> </a:t>
            </a:r>
            <a:r>
              <a:rPr lang="tr-TR" sz="1700" dirty="0" err="1">
                <a:highlight>
                  <a:srgbClr val="00FFFF"/>
                </a:highlight>
              </a:rPr>
              <a:t>for</a:t>
            </a:r>
            <a:r>
              <a:rPr lang="tr-TR" sz="1700" dirty="0">
                <a:highlight>
                  <a:srgbClr val="00FFFF"/>
                </a:highlight>
              </a:rPr>
              <a:t> 0.5 </a:t>
            </a:r>
            <a:r>
              <a:rPr lang="tr-TR" sz="1700" dirty="0" err="1">
                <a:highlight>
                  <a:srgbClr val="00FFFF"/>
                </a:highlight>
              </a:rPr>
              <a:t>sec</a:t>
            </a:r>
            <a:r>
              <a:rPr lang="tr-TR" sz="1700" dirty="0"/>
              <a:t>.   </a:t>
            </a:r>
          </a:p>
          <a:p>
            <a:pPr marL="0" indent="0">
              <a:buNone/>
            </a:pPr>
            <a:r>
              <a:rPr lang="tr-TR" sz="1700" dirty="0"/>
              <a:t>LED2 </a:t>
            </a:r>
            <a:r>
              <a:rPr lang="tr-TR" sz="1700" dirty="0" err="1"/>
              <a:t>and</a:t>
            </a:r>
            <a:r>
              <a:rPr lang="tr-TR" sz="1700" dirty="0"/>
              <a:t> LED3 </a:t>
            </a:r>
            <a:r>
              <a:rPr lang="tr-TR" sz="1700" dirty="0" err="1"/>
              <a:t>are</a:t>
            </a:r>
            <a:r>
              <a:rPr lang="tr-TR" sz="1700" dirty="0"/>
              <a:t> </a:t>
            </a:r>
            <a:r>
              <a:rPr lang="tr-TR" sz="1700" dirty="0" err="1"/>
              <a:t>normally</a:t>
            </a:r>
            <a:r>
              <a:rPr lang="tr-TR" sz="1700" dirty="0"/>
              <a:t> on. </a:t>
            </a:r>
            <a:r>
              <a:rPr lang="tr-TR" sz="1700" dirty="0" err="1"/>
              <a:t>Turns</a:t>
            </a:r>
            <a:r>
              <a:rPr lang="tr-TR" sz="1700" dirty="0"/>
              <a:t> </a:t>
            </a:r>
            <a:r>
              <a:rPr lang="tr-TR" sz="1700" dirty="0" err="1"/>
              <a:t>off</a:t>
            </a:r>
            <a:r>
              <a:rPr lang="tr-TR" sz="1700" dirty="0"/>
              <a:t> </a:t>
            </a:r>
            <a:r>
              <a:rPr lang="tr-TR" sz="1700" dirty="0" err="1"/>
              <a:t>when</a:t>
            </a:r>
            <a:r>
              <a:rPr lang="tr-TR" sz="1700" dirty="0"/>
              <a:t> </a:t>
            </a:r>
            <a:r>
              <a:rPr lang="tr-TR" sz="1700" dirty="0" err="1"/>
              <a:t>blinking</a:t>
            </a:r>
            <a:r>
              <a:rPr lang="tr-TR" sz="1700" dirty="0"/>
              <a:t> - a </a:t>
            </a:r>
            <a:r>
              <a:rPr lang="tr-TR" sz="1700" dirty="0" err="1"/>
              <a:t>period</a:t>
            </a:r>
            <a:r>
              <a:rPr lang="tr-TR" sz="1700" dirty="0"/>
              <a:t> of </a:t>
            </a:r>
            <a:r>
              <a:rPr lang="tr-TR" sz="1700" dirty="0">
                <a:highlight>
                  <a:srgbClr val="00FFFF"/>
                </a:highlight>
              </a:rPr>
              <a:t>0.5 </a:t>
            </a:r>
            <a:r>
              <a:rPr lang="tr-TR" sz="1700" dirty="0" err="1">
                <a:highlight>
                  <a:srgbClr val="00FFFF"/>
                </a:highlight>
              </a:rPr>
              <a:t>sec</a:t>
            </a:r>
            <a:r>
              <a:rPr lang="tr-TR" sz="1700" dirty="0">
                <a:highlight>
                  <a:srgbClr val="00FFFF"/>
                </a:highlight>
              </a:rPr>
              <a:t> - </a:t>
            </a:r>
            <a:r>
              <a:rPr lang="tr-TR" sz="1700" dirty="0" err="1"/>
              <a:t>should</a:t>
            </a:r>
            <a:r>
              <a:rPr lang="tr-TR" sz="1700" dirty="0"/>
              <a:t> be </a:t>
            </a:r>
            <a:r>
              <a:rPr lang="tr-TR" sz="1700" dirty="0" err="1"/>
              <a:t>determined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a</a:t>
            </a:r>
            <a:r>
              <a:rPr lang="tr-TR" sz="1700" dirty="0">
                <a:highlight>
                  <a:srgbClr val="00FFFF"/>
                </a:highlight>
              </a:rPr>
              <a:t> </a:t>
            </a:r>
            <a:r>
              <a:rPr lang="tr-TR" sz="1700" dirty="0" err="1">
                <a:highlight>
                  <a:srgbClr val="00FFFF"/>
                </a:highlight>
              </a:rPr>
              <a:t>timeout</a:t>
            </a:r>
            <a:r>
              <a:rPr lang="tr-TR" sz="1700" dirty="0">
                <a:highlight>
                  <a:srgbClr val="00FFFF"/>
                </a:highlight>
              </a:rPr>
              <a:t> </a:t>
            </a:r>
            <a:r>
              <a:rPr lang="tr-TR" sz="1700" dirty="0" err="1"/>
              <a:t>function</a:t>
            </a:r>
            <a:r>
              <a:rPr lang="tr-TR" sz="1700" dirty="0"/>
              <a:t>.</a:t>
            </a:r>
          </a:p>
          <a:p>
            <a:endParaRPr lang="tr-TR" sz="1700" dirty="0"/>
          </a:p>
          <a:p>
            <a:endParaRPr lang="tr-TR" sz="1700" dirty="0"/>
          </a:p>
          <a:p>
            <a:endParaRPr lang="tr-TR" sz="1700" dirty="0"/>
          </a:p>
          <a:p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118507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408</Words>
  <Application>Microsoft Office PowerPoint</Application>
  <PresentationFormat>Geniş ekran</PresentationFormat>
  <Paragraphs>49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5 jan 22</vt:lpstr>
      <vt:lpstr>6 jan 22</vt:lpstr>
      <vt:lpstr>12 ocak</vt:lpstr>
      <vt:lpstr>13 ocak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jan 22</dc:title>
  <dc:creator>kml</dc:creator>
  <cp:lastModifiedBy>kml</cp:lastModifiedBy>
  <cp:revision>3</cp:revision>
  <dcterms:created xsi:type="dcterms:W3CDTF">2022-01-12T20:29:12Z</dcterms:created>
  <dcterms:modified xsi:type="dcterms:W3CDTF">2022-01-13T07:20:44Z</dcterms:modified>
</cp:coreProperties>
</file>