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Sora SemiBold"/>
      <p:regular r:id="rId16"/>
      <p:bold r:id="rId17"/>
    </p:embeddedFont>
    <p:embeddedFont>
      <p:font typeface="Sora Light"/>
      <p:regular r:id="rId18"/>
      <p:bold r:id="rId19"/>
    </p:embeddedFont>
    <p:embeddedFont>
      <p:font typeface="Sora ExtraLight"/>
      <p:regular r:id="rId20"/>
      <p:bold r:id="rId21"/>
    </p:embeddedFont>
    <p:embeddedFont>
      <p:font typeface="Sora ExtraBold"/>
      <p:bold r:id="rId22"/>
    </p:embeddedFont>
    <p:embeddedFont>
      <p:font typeface="Sora"/>
      <p:regular r:id="rId23"/>
      <p:bold r:id="rId24"/>
    </p:embeddedFont>
    <p:embeddedFont>
      <p:font typeface="Sora Medium"/>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oraExtraLight-regular.fntdata"/><Relationship Id="rId22" Type="http://schemas.openxmlformats.org/officeDocument/2006/relationships/font" Target="fonts/SoraExtraBold-bold.fntdata"/><Relationship Id="rId21" Type="http://schemas.openxmlformats.org/officeDocument/2006/relationships/font" Target="fonts/SoraExtraLight-bold.fntdata"/><Relationship Id="rId24" Type="http://schemas.openxmlformats.org/officeDocument/2006/relationships/font" Target="fonts/Sora-bold.fntdata"/><Relationship Id="rId23" Type="http://schemas.openxmlformats.org/officeDocument/2006/relationships/font" Target="fonts/Sor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oraMedium-bold.fntdata"/><Relationship Id="rId25" Type="http://schemas.openxmlformats.org/officeDocument/2006/relationships/font" Target="fonts/SoraMedium-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SoraSemiBold-bold.fntdata"/><Relationship Id="rId16" Type="http://schemas.openxmlformats.org/officeDocument/2006/relationships/font" Target="fonts/SoraSemiBold-regular.fntdata"/><Relationship Id="rId19" Type="http://schemas.openxmlformats.org/officeDocument/2006/relationships/font" Target="fonts/SoraLight-bold.fntdata"/><Relationship Id="rId18" Type="http://schemas.openxmlformats.org/officeDocument/2006/relationships/font" Target="fonts/Sora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dc.gov/diabetes/library/spotlights/diabetes-facts-stats.html#:~:text=37.3%20million%20Americans%E2%80%94about%201,t%20know%20they%20have%20it" TargetMode="External"/><Relationship Id="rId3" Type="http://schemas.openxmlformats.org/officeDocument/2006/relationships/hyperlink" Target="https://www.who.int/health-topics/diabetes#tab=tab_1"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a4609ecf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a4609ecf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5a4609ecfe_2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5a4609ecfe_2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98450" lvl="0" marL="457200" rtl="0" algn="l">
              <a:lnSpc>
                <a:spcPct val="115000"/>
              </a:lnSpc>
              <a:spcBef>
                <a:spcPts val="0"/>
              </a:spcBef>
              <a:spcAft>
                <a:spcPts val="0"/>
              </a:spcAft>
              <a:buSzPts val="1100"/>
              <a:buChar char="-"/>
            </a:pPr>
            <a:r>
              <a:rPr lang="en">
                <a:solidFill>
                  <a:schemeClr val="dk1"/>
                </a:solidFill>
                <a:latin typeface="Calibri"/>
                <a:ea typeface="Calibri"/>
                <a:cs typeface="Calibri"/>
                <a:sym typeface="Calibri"/>
              </a:rPr>
              <a:t>To wrap things up, we can conclude that the boosting test was the best method applied to our dataset. This is evident by looking at the MSE </a:t>
            </a:r>
            <a:r>
              <a:rPr lang="en">
                <a:solidFill>
                  <a:schemeClr val="dk1"/>
                </a:solidFill>
                <a:latin typeface="Calibri"/>
                <a:ea typeface="Calibri"/>
                <a:cs typeface="Calibri"/>
                <a:sym typeface="Calibri"/>
              </a:rPr>
              <a:t>which</a:t>
            </a:r>
            <a:r>
              <a:rPr lang="en">
                <a:solidFill>
                  <a:schemeClr val="dk1"/>
                </a:solidFill>
                <a:latin typeface="Calibri"/>
                <a:ea typeface="Calibri"/>
                <a:cs typeface="Calibri"/>
                <a:sym typeface="Calibri"/>
              </a:rPr>
              <a:t> had a value closer to 0 compared to the random forest test. We also confirmed this by looking at the accuracy levels and model recall. </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SzPts val="1100"/>
              <a:buChar char="-"/>
            </a:pPr>
            <a:r>
              <a:rPr lang="en">
                <a:solidFill>
                  <a:schemeClr val="dk1"/>
                </a:solidFill>
                <a:latin typeface="Calibri"/>
                <a:ea typeface="Calibri"/>
                <a:cs typeface="Calibri"/>
                <a:sym typeface="Calibri"/>
              </a:rPr>
              <a:t>The alternative tests proved to be useful in confirming our findings to ensure that each of the variables were measured accurately in terms of importance. </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It is also important to note that there are some limitations to the variables that were implemented into the models. The data was collected through telephone surveys by the CDC, which creates some bias when people measured their general health levels or physical activity. These features are subjective, so may play a role in skewing some of the results. We made sure to take note of these potential biases. </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As we have seen,  gen health, BMI, and blood pressure were the top contributors</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And we touched on how we can use our findings in terms of prevention practices, but we can also use this data in an attempt to reduce economic burdens.</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lang="en">
                <a:solidFill>
                  <a:schemeClr val="dk1"/>
                </a:solidFill>
                <a:latin typeface="Calibri"/>
                <a:ea typeface="Calibri"/>
                <a:cs typeface="Calibri"/>
                <a:sym typeface="Calibri"/>
              </a:rPr>
              <a:t>As Madeleine has mentioned earlier, di</a:t>
            </a:r>
            <a:r>
              <a:rPr lang="en">
                <a:solidFill>
                  <a:schemeClr val="dk1"/>
                </a:solidFill>
                <a:latin typeface="Calibri"/>
                <a:ea typeface="Calibri"/>
                <a:cs typeface="Calibri"/>
                <a:sym typeface="Calibri"/>
              </a:rPr>
              <a:t>abetes has a significant impact on society and the economy, thus efficiently allocating costs of treatments, resources, and tests will help to reduce these costs.</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And these findings and the top contributors can be used to help the process.</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Implementations such as diabetes prevention programs that focus on health is one way in which this can be accomplished, which takes a focus on the top features that we discovered.</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This concludes our presentation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5a4609ecfe_2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5a4609ecfe_2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a4609ecfe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5a4609ecfe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https://www.cdc.gov/diabetes/library/spotlights/diabetes-facts-stats.html#:~:text=37.3%20million%20Americans%E2%80%94about%201,t%20know%20they%20have%20it</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https://www.who.int/health-topics/diabetes#tab=tab_1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a4609ecfe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a4609ecfe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a4609ecfe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a4609ecfe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t/>
            </a:r>
            <a:endParaRPr sz="1200">
              <a:solidFill>
                <a:schemeClr val="dk1"/>
              </a:solidFill>
              <a:latin typeface="Sora Light"/>
              <a:ea typeface="Sora Light"/>
              <a:cs typeface="Sora Light"/>
              <a:sym typeface="Sora Light"/>
            </a:endParaRPr>
          </a:p>
          <a:p>
            <a:pPr indent="-228600" lvl="0" marL="457200" rtl="0" algn="l">
              <a:lnSpc>
                <a:spcPct val="115000"/>
              </a:lnSpc>
              <a:spcBef>
                <a:spcPts val="1500"/>
              </a:spcBef>
              <a:spcAft>
                <a:spcPts val="0"/>
              </a:spcAft>
              <a:buClr>
                <a:schemeClr val="dk1"/>
              </a:buClr>
              <a:buSzPts val="1200"/>
              <a:buFont typeface="Sora Light"/>
              <a:buNone/>
            </a:pPr>
            <a:r>
              <a:t/>
            </a:r>
            <a:endParaRPr sz="1200">
              <a:solidFill>
                <a:schemeClr val="dk1"/>
              </a:solidFill>
              <a:latin typeface="Sora Light"/>
              <a:ea typeface="Sora Light"/>
              <a:cs typeface="Sora Light"/>
              <a:sym typeface="Sora Light"/>
            </a:endParaRPr>
          </a:p>
          <a:p>
            <a:pPr indent="0" lvl="0" marL="0" rtl="0" algn="l">
              <a:spcBef>
                <a:spcPts val="1500"/>
              </a:spcBef>
              <a:spcAft>
                <a:spcPts val="0"/>
              </a:spcAft>
              <a:buClr>
                <a:schemeClr val="dk1"/>
              </a:buClr>
              <a:buSzPts val="1100"/>
              <a:buFont typeface="Arial"/>
              <a:buNone/>
            </a:pPr>
            <a:r>
              <a:t/>
            </a:r>
            <a:endParaRPr>
              <a:solidFill>
                <a:schemeClr val="dk1"/>
              </a:solidFill>
              <a:highlight>
                <a:srgbClr val="F2F2F2"/>
              </a:highlight>
              <a:latin typeface="Sora Light"/>
              <a:ea typeface="Sora Light"/>
              <a:cs typeface="Sora Light"/>
              <a:sym typeface="Sora Light"/>
            </a:endParaRPr>
          </a:p>
          <a:p>
            <a:pPr indent="0" lvl="0" marL="0" rtl="0" algn="l">
              <a:spcBef>
                <a:spcPts val="0"/>
              </a:spcBef>
              <a:spcAft>
                <a:spcPts val="0"/>
              </a:spcAft>
              <a:buNone/>
            </a:pPr>
            <a:r>
              <a:t/>
            </a:r>
            <a:endParaRPr>
              <a:solidFill>
                <a:schemeClr val="dk1"/>
              </a:solidFill>
              <a:highlight>
                <a:srgbClr val="F2F2F2"/>
              </a:highlight>
              <a:latin typeface="Sora Light"/>
              <a:ea typeface="Sora Light"/>
              <a:cs typeface="Sora Light"/>
              <a:sym typeface="Sora 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5a4609ecfe_2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5a4609ecfe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n">
                <a:solidFill>
                  <a:schemeClr val="dk1"/>
                </a:solidFill>
                <a:latin typeface="Calibri"/>
                <a:ea typeface="Calibri"/>
                <a:cs typeface="Calibri"/>
                <a:sym typeface="Calibri"/>
              </a:rPr>
              <a:t>In order to make accurate predictions on the relationship between the listed variables and having diabetes, it is important to conduct multiple tests and compare the data presented. We conducted a boosting test, random forest test, regression test, and x,y,z. After completing each test, we analyzed each of the results and presented our findings. </a:t>
            </a:r>
            <a:endParaRPr>
              <a:solidFill>
                <a:schemeClr val="dk1"/>
              </a:solidFill>
              <a:latin typeface="Calibri"/>
              <a:ea typeface="Calibri"/>
              <a:cs typeface="Calibri"/>
              <a:sym typeface="Calibri"/>
            </a:endParaRPr>
          </a:p>
          <a:p>
            <a:pPr indent="457200" lvl="0" marL="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457200" lvl="0" marL="0" rtl="0" algn="l">
              <a:lnSpc>
                <a:spcPct val="115000"/>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5a4609ecfe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5a4609ecfe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5a4609ecfe_2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5a4609ecfe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The random forest test aids in the illustration of important variables. In reference to the tests that were conducted, it is evident that ____. </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gives a measure of variable importance</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Uses a random samples of subsets</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Discuss the results</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Dive into the numbers and explain what they mean</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Was it a good predictor</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See page 344 and 345 in textbook for details</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Model recall: number of true pos/ true pos + false negatives</a:t>
            </a:r>
            <a:endParaRPr>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5a4609ecfe_2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5a4609ecfe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Next, we analyzed the boosting method, and compared it to the findings that resulted from the random forest. Boosting also gives us a measure of variable importance.</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Why was it a better or worse predictor (was it similar to the random forest test)?</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Discuss what results were found and what they mean</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Did it provide an accurate prediction to those who had diabetes</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See pages 345 and 346 in textbook for more info on the model</a:t>
            </a:r>
            <a:endParaRPr>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5a4609ecfe_2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5a4609ecfe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Featured importances for random forest: </a:t>
            </a:r>
            <a:endParaRPr/>
          </a:p>
          <a:p>
            <a:pPr indent="-298450" lvl="0" marL="457200" rtl="0" algn="l">
              <a:spcBef>
                <a:spcPts val="0"/>
              </a:spcBef>
              <a:spcAft>
                <a:spcPts val="0"/>
              </a:spcAft>
              <a:buSzPts val="1100"/>
              <a:buAutoNum type="arabicPeriod"/>
            </a:pPr>
            <a:r>
              <a:rPr lang="en"/>
              <a:t>General Health</a:t>
            </a:r>
            <a:endParaRPr/>
          </a:p>
          <a:p>
            <a:pPr indent="-298450" lvl="0" marL="457200" rtl="0" algn="l">
              <a:spcBef>
                <a:spcPts val="0"/>
              </a:spcBef>
              <a:spcAft>
                <a:spcPts val="0"/>
              </a:spcAft>
              <a:buSzPts val="1100"/>
              <a:buAutoNum type="arabicPeriod"/>
            </a:pPr>
            <a:r>
              <a:rPr lang="en"/>
              <a:t>BMI</a:t>
            </a:r>
            <a:endParaRPr/>
          </a:p>
          <a:p>
            <a:pPr indent="-298450" lvl="0" marL="457200" rtl="0" algn="l">
              <a:spcBef>
                <a:spcPts val="0"/>
              </a:spcBef>
              <a:spcAft>
                <a:spcPts val="0"/>
              </a:spcAft>
              <a:buSzPts val="1100"/>
              <a:buAutoNum type="arabicPeriod"/>
            </a:pPr>
            <a:r>
              <a:rPr lang="en"/>
              <a:t>High Blood Pressure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Featured importances for boosting:</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High Blood Pressure</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General Health</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BMI</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How to proceed: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Exercise frequently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Maintain a good diet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Get cholesterol checked every 4-6 years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Get blood pressure checked every 3-5 years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Best Model was boosting as it had the lowest MSE (.232), highest accuracy (76.75%), and highest model recall (.592). Model recall measures the models ability to detect positive samples. It’s essentially the number of true positive divided by the total number of actual positives. It’s an important metric in the medical fields because of the dangers of false negatives. For examples, you wouldn’t want to predict someone not having diabetes when they in fact do.</a:t>
            </a:r>
            <a:endParaRPr>
              <a:solidFill>
                <a:schemeClr val="dk1"/>
              </a:solidFill>
            </a:endParaRPr>
          </a:p>
          <a:p>
            <a:pPr indent="0" lvl="0" marL="0" rtl="0" algn="l">
              <a:lnSpc>
                <a:spcPct val="107916"/>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983150" y="759188"/>
            <a:ext cx="3321300" cy="30906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638900" y="3970225"/>
            <a:ext cx="4009800" cy="3663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latin typeface="Sora"/>
                <a:ea typeface="Sora"/>
                <a:cs typeface="Sora"/>
                <a:sym typeface="Sora"/>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ph idx="2" type="pic"/>
          </p:nvPr>
        </p:nvSpPr>
        <p:spPr>
          <a:xfrm>
            <a:off x="6397483" y="1375533"/>
            <a:ext cx="1709100" cy="1685400"/>
          </a:xfrm>
          <a:prstGeom prst="rect">
            <a:avLst/>
          </a:prstGeom>
          <a:noFill/>
          <a:ln>
            <a:noFill/>
          </a:ln>
        </p:spPr>
      </p:sp>
      <p:sp>
        <p:nvSpPr>
          <p:cNvPr id="12" name="Google Shape;12;p2"/>
          <p:cNvSpPr/>
          <p:nvPr/>
        </p:nvSpPr>
        <p:spPr>
          <a:xfrm>
            <a:off x="0" y="-1912"/>
            <a:ext cx="5401200" cy="5143500"/>
          </a:xfrm>
          <a:prstGeom prst="rect">
            <a:avLst/>
          </a:prstGeom>
          <a:solidFill>
            <a:schemeClr val="lt2">
              <a:alpha val="61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5"/>
        </a:solidFill>
      </p:bgPr>
    </p:bg>
    <p:spTree>
      <p:nvGrpSpPr>
        <p:cNvPr id="46" name="Shape 46"/>
        <p:cNvGrpSpPr/>
        <p:nvPr/>
      </p:nvGrpSpPr>
      <p:grpSpPr>
        <a:xfrm>
          <a:off x="0" y="0"/>
          <a:ext cx="0" cy="0"/>
          <a:chOff x="0" y="0"/>
          <a:chExt cx="0" cy="0"/>
        </a:xfrm>
      </p:grpSpPr>
      <p:sp>
        <p:nvSpPr>
          <p:cNvPr id="47" name="Google Shape;47;p11"/>
          <p:cNvSpPr/>
          <p:nvPr/>
        </p:nvSpPr>
        <p:spPr>
          <a:xfrm flipH="1" rot="10800000">
            <a:off x="-15000" y="3395485"/>
            <a:ext cx="9174000" cy="177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1"/>
          <p:cNvSpPr txBox="1"/>
          <p:nvPr>
            <p:ph hasCustomPrompt="1" type="title"/>
          </p:nvPr>
        </p:nvSpPr>
        <p:spPr>
          <a:xfrm>
            <a:off x="1284000" y="10011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atin typeface="Sora ExtraBold"/>
                <a:ea typeface="Sora ExtraBold"/>
                <a:cs typeface="Sora ExtraBold"/>
                <a:sym typeface="Sora ExtraBold"/>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9" name="Google Shape;49;p11"/>
          <p:cNvSpPr txBox="1"/>
          <p:nvPr>
            <p:ph idx="1" type="subTitle"/>
          </p:nvPr>
        </p:nvSpPr>
        <p:spPr>
          <a:xfrm>
            <a:off x="1284000" y="4041100"/>
            <a:ext cx="6576000" cy="34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accent2"/>
        </a:solidFill>
      </p:bgPr>
    </p:bg>
    <p:spTree>
      <p:nvGrpSpPr>
        <p:cNvPr id="51" name="Shape 51"/>
        <p:cNvGrpSpPr/>
        <p:nvPr/>
      </p:nvGrpSpPr>
      <p:grpSpPr>
        <a:xfrm>
          <a:off x="0" y="0"/>
          <a:ext cx="0" cy="0"/>
          <a:chOff x="0" y="0"/>
          <a:chExt cx="0" cy="0"/>
        </a:xfrm>
      </p:grpSpPr>
      <p:sp>
        <p:nvSpPr>
          <p:cNvPr id="52" name="Google Shape;52;p13"/>
          <p:cNvSpPr/>
          <p:nvPr/>
        </p:nvSpPr>
        <p:spPr>
          <a:xfrm>
            <a:off x="3276150" y="0"/>
            <a:ext cx="58827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txBox="1"/>
          <p:nvPr>
            <p:ph hasCustomPrompt="1" type="title"/>
          </p:nvPr>
        </p:nvSpPr>
        <p:spPr>
          <a:xfrm>
            <a:off x="4210925" y="517588"/>
            <a:ext cx="1275300" cy="41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p:nvPr>
            <p:ph idx="1" type="subTitle"/>
          </p:nvPr>
        </p:nvSpPr>
        <p:spPr>
          <a:xfrm>
            <a:off x="3616775" y="1196636"/>
            <a:ext cx="2463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 name="Google Shape;55;p13"/>
          <p:cNvSpPr txBox="1"/>
          <p:nvPr>
            <p:ph hasCustomPrompt="1" idx="2" type="title"/>
          </p:nvPr>
        </p:nvSpPr>
        <p:spPr>
          <a:xfrm>
            <a:off x="6677221" y="517600"/>
            <a:ext cx="1275300" cy="41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p:nvPr>
            <p:ph idx="3" type="subTitle"/>
          </p:nvPr>
        </p:nvSpPr>
        <p:spPr>
          <a:xfrm>
            <a:off x="6080371" y="1196648"/>
            <a:ext cx="2469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7" name="Google Shape;57;p13"/>
          <p:cNvSpPr txBox="1"/>
          <p:nvPr>
            <p:ph hasCustomPrompt="1" idx="4" type="title"/>
          </p:nvPr>
        </p:nvSpPr>
        <p:spPr>
          <a:xfrm>
            <a:off x="4210925" y="1986888"/>
            <a:ext cx="1275300" cy="41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p:nvPr>
            <p:ph idx="5" type="subTitle"/>
          </p:nvPr>
        </p:nvSpPr>
        <p:spPr>
          <a:xfrm>
            <a:off x="3616775" y="2665936"/>
            <a:ext cx="2463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9" name="Google Shape;59;p13"/>
          <p:cNvSpPr txBox="1"/>
          <p:nvPr>
            <p:ph hasCustomPrompt="1" idx="6" type="title"/>
          </p:nvPr>
        </p:nvSpPr>
        <p:spPr>
          <a:xfrm>
            <a:off x="6677221" y="1998438"/>
            <a:ext cx="1275300" cy="41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p:nvPr>
            <p:ph idx="7" type="subTitle"/>
          </p:nvPr>
        </p:nvSpPr>
        <p:spPr>
          <a:xfrm>
            <a:off x="6083071" y="2665936"/>
            <a:ext cx="2463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1" name="Google Shape;61;p13"/>
          <p:cNvSpPr txBox="1"/>
          <p:nvPr>
            <p:ph hasCustomPrompt="1" idx="8" type="title"/>
          </p:nvPr>
        </p:nvSpPr>
        <p:spPr>
          <a:xfrm>
            <a:off x="4210925" y="3456200"/>
            <a:ext cx="1275300" cy="41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p:nvPr>
            <p:ph idx="9" type="subTitle"/>
          </p:nvPr>
        </p:nvSpPr>
        <p:spPr>
          <a:xfrm>
            <a:off x="3614075" y="4123703"/>
            <a:ext cx="2469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3" name="Google Shape;63;p13"/>
          <p:cNvSpPr txBox="1"/>
          <p:nvPr>
            <p:ph hasCustomPrompt="1" idx="13" type="title"/>
          </p:nvPr>
        </p:nvSpPr>
        <p:spPr>
          <a:xfrm>
            <a:off x="6677221" y="3456200"/>
            <a:ext cx="1275300" cy="41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p:nvPr>
            <p:ph idx="14" type="subTitle"/>
          </p:nvPr>
        </p:nvSpPr>
        <p:spPr>
          <a:xfrm>
            <a:off x="6083071" y="4123703"/>
            <a:ext cx="2463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5" name="Google Shape;65;p13"/>
          <p:cNvSpPr txBox="1"/>
          <p:nvPr>
            <p:ph idx="15" type="title"/>
          </p:nvPr>
        </p:nvSpPr>
        <p:spPr>
          <a:xfrm>
            <a:off x="602450" y="2009400"/>
            <a:ext cx="2262900" cy="112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 name="Google Shape;66;p13"/>
          <p:cNvSpPr txBox="1"/>
          <p:nvPr>
            <p:ph idx="16" type="subTitle"/>
          </p:nvPr>
        </p:nvSpPr>
        <p:spPr>
          <a:xfrm>
            <a:off x="3616775" y="940750"/>
            <a:ext cx="2463600" cy="255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67" name="Google Shape;67;p13"/>
          <p:cNvSpPr txBox="1"/>
          <p:nvPr>
            <p:ph idx="17" type="subTitle"/>
          </p:nvPr>
        </p:nvSpPr>
        <p:spPr>
          <a:xfrm>
            <a:off x="6080371" y="940759"/>
            <a:ext cx="2469000" cy="255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68" name="Google Shape;68;p13"/>
          <p:cNvSpPr txBox="1"/>
          <p:nvPr>
            <p:ph idx="18" type="subTitle"/>
          </p:nvPr>
        </p:nvSpPr>
        <p:spPr>
          <a:xfrm>
            <a:off x="3616775" y="2409963"/>
            <a:ext cx="2463600" cy="247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69" name="Google Shape;69;p13"/>
          <p:cNvSpPr txBox="1"/>
          <p:nvPr>
            <p:ph idx="19" type="subTitle"/>
          </p:nvPr>
        </p:nvSpPr>
        <p:spPr>
          <a:xfrm>
            <a:off x="6083071" y="2409963"/>
            <a:ext cx="2463600" cy="247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70" name="Google Shape;70;p13"/>
          <p:cNvSpPr txBox="1"/>
          <p:nvPr>
            <p:ph idx="20" type="subTitle"/>
          </p:nvPr>
        </p:nvSpPr>
        <p:spPr>
          <a:xfrm>
            <a:off x="3614075" y="3867800"/>
            <a:ext cx="2469000" cy="255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71" name="Google Shape;71;p13"/>
          <p:cNvSpPr txBox="1"/>
          <p:nvPr>
            <p:ph idx="21" type="subTitle"/>
          </p:nvPr>
        </p:nvSpPr>
        <p:spPr>
          <a:xfrm>
            <a:off x="6083071" y="3867800"/>
            <a:ext cx="2463600" cy="255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accent1"/>
        </a:solidFill>
      </p:bgPr>
    </p:bg>
    <p:spTree>
      <p:nvGrpSpPr>
        <p:cNvPr id="72" name="Shape 72"/>
        <p:cNvGrpSpPr/>
        <p:nvPr/>
      </p:nvGrpSpPr>
      <p:grpSpPr>
        <a:xfrm>
          <a:off x="0" y="0"/>
          <a:ext cx="0" cy="0"/>
          <a:chOff x="0" y="0"/>
          <a:chExt cx="0" cy="0"/>
        </a:xfrm>
      </p:grpSpPr>
      <p:sp>
        <p:nvSpPr>
          <p:cNvPr id="73" name="Google Shape;73;p14"/>
          <p:cNvSpPr/>
          <p:nvPr/>
        </p:nvSpPr>
        <p:spPr>
          <a:xfrm>
            <a:off x="-15000" y="7"/>
            <a:ext cx="9174000" cy="3395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ph type="title"/>
          </p:nvPr>
        </p:nvSpPr>
        <p:spPr>
          <a:xfrm>
            <a:off x="2290025" y="3933500"/>
            <a:ext cx="4563900" cy="53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5" name="Google Shape;75;p14"/>
          <p:cNvSpPr txBox="1"/>
          <p:nvPr>
            <p:ph idx="1" type="subTitle"/>
          </p:nvPr>
        </p:nvSpPr>
        <p:spPr>
          <a:xfrm>
            <a:off x="992075" y="535000"/>
            <a:ext cx="7159800" cy="21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33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accent5"/>
        </a:solidFill>
      </p:bgPr>
    </p:bg>
    <p:spTree>
      <p:nvGrpSpPr>
        <p:cNvPr id="76" name="Shape 76"/>
        <p:cNvGrpSpPr/>
        <p:nvPr/>
      </p:nvGrpSpPr>
      <p:grpSpPr>
        <a:xfrm>
          <a:off x="0" y="0"/>
          <a:ext cx="0" cy="0"/>
          <a:chOff x="0" y="0"/>
          <a:chExt cx="0" cy="0"/>
        </a:xfrm>
      </p:grpSpPr>
      <p:sp>
        <p:nvSpPr>
          <p:cNvPr id="77" name="Google Shape;77;p15"/>
          <p:cNvSpPr/>
          <p:nvPr/>
        </p:nvSpPr>
        <p:spPr>
          <a:xfrm flipH="1">
            <a:off x="5319300" y="0"/>
            <a:ext cx="40119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78" name="Google Shape;78;p15"/>
          <p:cNvSpPr txBox="1"/>
          <p:nvPr>
            <p:ph idx="1" type="subTitle"/>
          </p:nvPr>
        </p:nvSpPr>
        <p:spPr>
          <a:xfrm>
            <a:off x="524200" y="2602925"/>
            <a:ext cx="4599300" cy="80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 name="Google Shape;79;p15"/>
          <p:cNvSpPr txBox="1"/>
          <p:nvPr>
            <p:ph type="title"/>
          </p:nvPr>
        </p:nvSpPr>
        <p:spPr>
          <a:xfrm>
            <a:off x="524200" y="1498275"/>
            <a:ext cx="4599300" cy="1033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0" name="Google Shape;80;p15"/>
          <p:cNvSpPr/>
          <p:nvPr>
            <p:ph idx="2" type="pic"/>
          </p:nvPr>
        </p:nvSpPr>
        <p:spPr>
          <a:xfrm>
            <a:off x="6007000" y="1304850"/>
            <a:ext cx="2533800" cy="2533800"/>
          </a:xfrm>
          <a:prstGeom prst="ellipse">
            <a:avLst/>
          </a:prstGeom>
          <a:noFill/>
          <a:ln>
            <a:noFill/>
          </a:ln>
        </p:spPr>
      </p:sp>
    </p:spTree>
  </p:cSld>
  <p:clrMapOvr>
    <a:masterClrMapping/>
  </p:clrMapOvr>
  <p:extLst>
    <p:ext uri="{DCECCB84-F9BA-43D5-87BE-67443E8EF086}">
      <p15:sldGuideLst>
        <p15:guide id="1" pos="2880">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accent2"/>
        </a:solidFill>
      </p:bgPr>
    </p:bg>
    <p:spTree>
      <p:nvGrpSpPr>
        <p:cNvPr id="81" name="Shape 81"/>
        <p:cNvGrpSpPr/>
        <p:nvPr/>
      </p:nvGrpSpPr>
      <p:grpSpPr>
        <a:xfrm>
          <a:off x="0" y="0"/>
          <a:ext cx="0" cy="0"/>
          <a:chOff x="0" y="0"/>
          <a:chExt cx="0" cy="0"/>
        </a:xfrm>
      </p:grpSpPr>
      <p:sp>
        <p:nvSpPr>
          <p:cNvPr id="82" name="Google Shape;82;p16"/>
          <p:cNvSpPr/>
          <p:nvPr/>
        </p:nvSpPr>
        <p:spPr>
          <a:xfrm>
            <a:off x="3652400" y="0"/>
            <a:ext cx="55065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ph idx="1" type="subTitle"/>
          </p:nvPr>
        </p:nvSpPr>
        <p:spPr>
          <a:xfrm>
            <a:off x="5171150" y="856700"/>
            <a:ext cx="2469000" cy="4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2400">
                <a:solidFill>
                  <a:schemeClr val="accent3"/>
                </a:solidFill>
                <a:latin typeface="Sora SemiBold"/>
                <a:ea typeface="Sora SemiBold"/>
                <a:cs typeface="Sora SemiBold"/>
                <a:sym typeface="Sora SemiBold"/>
              </a:defRPr>
            </a:lvl1pPr>
            <a:lvl2pPr lvl="1" rtl="0" algn="ctr">
              <a:lnSpc>
                <a:spcPct val="100000"/>
              </a:lnSpc>
              <a:spcBef>
                <a:spcPts val="0"/>
              </a:spcBef>
              <a:spcAft>
                <a:spcPts val="0"/>
              </a:spcAft>
              <a:buClr>
                <a:schemeClr val="dk1"/>
              </a:buClr>
              <a:buSzPts val="2400"/>
              <a:buNone/>
              <a:defRPr b="1" sz="2400">
                <a:solidFill>
                  <a:schemeClr val="dk1"/>
                </a:solidFill>
              </a:defRPr>
            </a:lvl2pPr>
            <a:lvl3pPr lvl="2" rtl="0" algn="ctr">
              <a:lnSpc>
                <a:spcPct val="100000"/>
              </a:lnSpc>
              <a:spcBef>
                <a:spcPts val="0"/>
              </a:spcBef>
              <a:spcAft>
                <a:spcPts val="0"/>
              </a:spcAft>
              <a:buClr>
                <a:schemeClr val="dk1"/>
              </a:buClr>
              <a:buSzPts val="2400"/>
              <a:buNone/>
              <a:defRPr b="1" sz="2400">
                <a:solidFill>
                  <a:schemeClr val="dk1"/>
                </a:solidFill>
              </a:defRPr>
            </a:lvl3pPr>
            <a:lvl4pPr lvl="3" rtl="0" algn="ctr">
              <a:lnSpc>
                <a:spcPct val="100000"/>
              </a:lnSpc>
              <a:spcBef>
                <a:spcPts val="0"/>
              </a:spcBef>
              <a:spcAft>
                <a:spcPts val="0"/>
              </a:spcAft>
              <a:buClr>
                <a:schemeClr val="dk1"/>
              </a:buClr>
              <a:buSzPts val="2400"/>
              <a:buNone/>
              <a:defRPr b="1" sz="2400">
                <a:solidFill>
                  <a:schemeClr val="dk1"/>
                </a:solidFill>
              </a:defRPr>
            </a:lvl4pPr>
            <a:lvl5pPr lvl="4" rtl="0" algn="ctr">
              <a:lnSpc>
                <a:spcPct val="100000"/>
              </a:lnSpc>
              <a:spcBef>
                <a:spcPts val="0"/>
              </a:spcBef>
              <a:spcAft>
                <a:spcPts val="0"/>
              </a:spcAft>
              <a:buClr>
                <a:schemeClr val="dk1"/>
              </a:buClr>
              <a:buSzPts val="2400"/>
              <a:buNone/>
              <a:defRPr b="1" sz="2400">
                <a:solidFill>
                  <a:schemeClr val="dk1"/>
                </a:solidFill>
              </a:defRPr>
            </a:lvl5pPr>
            <a:lvl6pPr lvl="5" rtl="0" algn="ctr">
              <a:lnSpc>
                <a:spcPct val="100000"/>
              </a:lnSpc>
              <a:spcBef>
                <a:spcPts val="0"/>
              </a:spcBef>
              <a:spcAft>
                <a:spcPts val="0"/>
              </a:spcAft>
              <a:buClr>
                <a:schemeClr val="dk1"/>
              </a:buClr>
              <a:buSzPts val="2400"/>
              <a:buNone/>
              <a:defRPr b="1" sz="2400">
                <a:solidFill>
                  <a:schemeClr val="dk1"/>
                </a:solidFill>
              </a:defRPr>
            </a:lvl6pPr>
            <a:lvl7pPr lvl="6" rtl="0" algn="ctr">
              <a:lnSpc>
                <a:spcPct val="100000"/>
              </a:lnSpc>
              <a:spcBef>
                <a:spcPts val="0"/>
              </a:spcBef>
              <a:spcAft>
                <a:spcPts val="0"/>
              </a:spcAft>
              <a:buClr>
                <a:schemeClr val="dk1"/>
              </a:buClr>
              <a:buSzPts val="2400"/>
              <a:buNone/>
              <a:defRPr b="1" sz="2400">
                <a:solidFill>
                  <a:schemeClr val="dk1"/>
                </a:solidFill>
              </a:defRPr>
            </a:lvl7pPr>
            <a:lvl8pPr lvl="7" rtl="0" algn="ctr">
              <a:lnSpc>
                <a:spcPct val="100000"/>
              </a:lnSpc>
              <a:spcBef>
                <a:spcPts val="0"/>
              </a:spcBef>
              <a:spcAft>
                <a:spcPts val="0"/>
              </a:spcAft>
              <a:buClr>
                <a:schemeClr val="dk1"/>
              </a:buClr>
              <a:buSzPts val="2400"/>
              <a:buNone/>
              <a:defRPr b="1" sz="2400">
                <a:solidFill>
                  <a:schemeClr val="dk1"/>
                </a:solidFill>
              </a:defRPr>
            </a:lvl8pPr>
            <a:lvl9pPr lvl="8" rtl="0" algn="ctr">
              <a:lnSpc>
                <a:spcPct val="100000"/>
              </a:lnSpc>
              <a:spcBef>
                <a:spcPts val="0"/>
              </a:spcBef>
              <a:spcAft>
                <a:spcPts val="0"/>
              </a:spcAft>
              <a:buClr>
                <a:schemeClr val="dk1"/>
              </a:buClr>
              <a:buSzPts val="2400"/>
              <a:buNone/>
              <a:defRPr b="1" sz="2400">
                <a:solidFill>
                  <a:schemeClr val="dk1"/>
                </a:solidFill>
              </a:defRPr>
            </a:lvl9pPr>
          </a:lstStyle>
          <a:p/>
        </p:txBody>
      </p:sp>
      <p:sp>
        <p:nvSpPr>
          <p:cNvPr id="84" name="Google Shape;84;p16"/>
          <p:cNvSpPr txBox="1"/>
          <p:nvPr>
            <p:ph idx="2" type="subTitle"/>
          </p:nvPr>
        </p:nvSpPr>
        <p:spPr>
          <a:xfrm>
            <a:off x="5171150" y="1312788"/>
            <a:ext cx="2469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 name="Google Shape;85;p16"/>
          <p:cNvSpPr txBox="1"/>
          <p:nvPr>
            <p:ph idx="3" type="subTitle"/>
          </p:nvPr>
        </p:nvSpPr>
        <p:spPr>
          <a:xfrm>
            <a:off x="5171150" y="2557388"/>
            <a:ext cx="2469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 name="Google Shape;86;p16"/>
          <p:cNvSpPr txBox="1"/>
          <p:nvPr>
            <p:ph idx="4" type="subTitle"/>
          </p:nvPr>
        </p:nvSpPr>
        <p:spPr>
          <a:xfrm>
            <a:off x="5171150" y="3801988"/>
            <a:ext cx="2469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 name="Google Shape;87;p16"/>
          <p:cNvSpPr txBox="1"/>
          <p:nvPr>
            <p:ph type="title"/>
          </p:nvPr>
        </p:nvSpPr>
        <p:spPr>
          <a:xfrm>
            <a:off x="720000" y="2009400"/>
            <a:ext cx="2441400" cy="1124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8" name="Google Shape;88;p16"/>
          <p:cNvSpPr txBox="1"/>
          <p:nvPr>
            <p:ph idx="5" type="subTitle"/>
          </p:nvPr>
        </p:nvSpPr>
        <p:spPr>
          <a:xfrm>
            <a:off x="5171150" y="2101300"/>
            <a:ext cx="2469000" cy="4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2400">
                <a:solidFill>
                  <a:schemeClr val="accent3"/>
                </a:solidFill>
                <a:latin typeface="Sora SemiBold"/>
                <a:ea typeface="Sora SemiBold"/>
                <a:cs typeface="Sora SemiBold"/>
                <a:sym typeface="Sora SemiBold"/>
              </a:defRPr>
            </a:lvl1pPr>
            <a:lvl2pPr lvl="1" rtl="0" algn="ctr">
              <a:lnSpc>
                <a:spcPct val="100000"/>
              </a:lnSpc>
              <a:spcBef>
                <a:spcPts val="0"/>
              </a:spcBef>
              <a:spcAft>
                <a:spcPts val="0"/>
              </a:spcAft>
              <a:buClr>
                <a:schemeClr val="dk1"/>
              </a:buClr>
              <a:buSzPts val="2400"/>
              <a:buNone/>
              <a:defRPr b="1" sz="2400">
                <a:solidFill>
                  <a:schemeClr val="dk1"/>
                </a:solidFill>
              </a:defRPr>
            </a:lvl2pPr>
            <a:lvl3pPr lvl="2" rtl="0" algn="ctr">
              <a:lnSpc>
                <a:spcPct val="100000"/>
              </a:lnSpc>
              <a:spcBef>
                <a:spcPts val="0"/>
              </a:spcBef>
              <a:spcAft>
                <a:spcPts val="0"/>
              </a:spcAft>
              <a:buClr>
                <a:schemeClr val="dk1"/>
              </a:buClr>
              <a:buSzPts val="2400"/>
              <a:buNone/>
              <a:defRPr b="1" sz="2400">
                <a:solidFill>
                  <a:schemeClr val="dk1"/>
                </a:solidFill>
              </a:defRPr>
            </a:lvl3pPr>
            <a:lvl4pPr lvl="3" rtl="0" algn="ctr">
              <a:lnSpc>
                <a:spcPct val="100000"/>
              </a:lnSpc>
              <a:spcBef>
                <a:spcPts val="0"/>
              </a:spcBef>
              <a:spcAft>
                <a:spcPts val="0"/>
              </a:spcAft>
              <a:buClr>
                <a:schemeClr val="dk1"/>
              </a:buClr>
              <a:buSzPts val="2400"/>
              <a:buNone/>
              <a:defRPr b="1" sz="2400">
                <a:solidFill>
                  <a:schemeClr val="dk1"/>
                </a:solidFill>
              </a:defRPr>
            </a:lvl4pPr>
            <a:lvl5pPr lvl="4" rtl="0" algn="ctr">
              <a:lnSpc>
                <a:spcPct val="100000"/>
              </a:lnSpc>
              <a:spcBef>
                <a:spcPts val="0"/>
              </a:spcBef>
              <a:spcAft>
                <a:spcPts val="0"/>
              </a:spcAft>
              <a:buClr>
                <a:schemeClr val="dk1"/>
              </a:buClr>
              <a:buSzPts val="2400"/>
              <a:buNone/>
              <a:defRPr b="1" sz="2400">
                <a:solidFill>
                  <a:schemeClr val="dk1"/>
                </a:solidFill>
              </a:defRPr>
            </a:lvl5pPr>
            <a:lvl6pPr lvl="5" rtl="0" algn="ctr">
              <a:lnSpc>
                <a:spcPct val="100000"/>
              </a:lnSpc>
              <a:spcBef>
                <a:spcPts val="0"/>
              </a:spcBef>
              <a:spcAft>
                <a:spcPts val="0"/>
              </a:spcAft>
              <a:buClr>
                <a:schemeClr val="dk1"/>
              </a:buClr>
              <a:buSzPts val="2400"/>
              <a:buNone/>
              <a:defRPr b="1" sz="2400">
                <a:solidFill>
                  <a:schemeClr val="dk1"/>
                </a:solidFill>
              </a:defRPr>
            </a:lvl6pPr>
            <a:lvl7pPr lvl="6" rtl="0" algn="ctr">
              <a:lnSpc>
                <a:spcPct val="100000"/>
              </a:lnSpc>
              <a:spcBef>
                <a:spcPts val="0"/>
              </a:spcBef>
              <a:spcAft>
                <a:spcPts val="0"/>
              </a:spcAft>
              <a:buClr>
                <a:schemeClr val="dk1"/>
              </a:buClr>
              <a:buSzPts val="2400"/>
              <a:buNone/>
              <a:defRPr b="1" sz="2400">
                <a:solidFill>
                  <a:schemeClr val="dk1"/>
                </a:solidFill>
              </a:defRPr>
            </a:lvl7pPr>
            <a:lvl8pPr lvl="7" rtl="0" algn="ctr">
              <a:lnSpc>
                <a:spcPct val="100000"/>
              </a:lnSpc>
              <a:spcBef>
                <a:spcPts val="0"/>
              </a:spcBef>
              <a:spcAft>
                <a:spcPts val="0"/>
              </a:spcAft>
              <a:buClr>
                <a:schemeClr val="dk1"/>
              </a:buClr>
              <a:buSzPts val="2400"/>
              <a:buNone/>
              <a:defRPr b="1" sz="2400">
                <a:solidFill>
                  <a:schemeClr val="dk1"/>
                </a:solidFill>
              </a:defRPr>
            </a:lvl8pPr>
            <a:lvl9pPr lvl="8" rtl="0" algn="ctr">
              <a:lnSpc>
                <a:spcPct val="100000"/>
              </a:lnSpc>
              <a:spcBef>
                <a:spcPts val="0"/>
              </a:spcBef>
              <a:spcAft>
                <a:spcPts val="0"/>
              </a:spcAft>
              <a:buClr>
                <a:schemeClr val="dk1"/>
              </a:buClr>
              <a:buSzPts val="2400"/>
              <a:buNone/>
              <a:defRPr b="1" sz="2400">
                <a:solidFill>
                  <a:schemeClr val="dk1"/>
                </a:solidFill>
              </a:defRPr>
            </a:lvl9pPr>
          </a:lstStyle>
          <a:p/>
        </p:txBody>
      </p:sp>
      <p:sp>
        <p:nvSpPr>
          <p:cNvPr id="89" name="Google Shape;89;p16"/>
          <p:cNvSpPr txBox="1"/>
          <p:nvPr>
            <p:ph idx="6" type="subTitle"/>
          </p:nvPr>
        </p:nvSpPr>
        <p:spPr>
          <a:xfrm>
            <a:off x="5171150" y="3345900"/>
            <a:ext cx="2469000" cy="4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2400">
                <a:solidFill>
                  <a:schemeClr val="accent3"/>
                </a:solidFill>
                <a:latin typeface="Sora SemiBold"/>
                <a:ea typeface="Sora SemiBold"/>
                <a:cs typeface="Sora SemiBold"/>
                <a:sym typeface="Sora SemiBold"/>
              </a:defRPr>
            </a:lvl1pPr>
            <a:lvl2pPr lvl="1" rtl="0" algn="ctr">
              <a:lnSpc>
                <a:spcPct val="100000"/>
              </a:lnSpc>
              <a:spcBef>
                <a:spcPts val="0"/>
              </a:spcBef>
              <a:spcAft>
                <a:spcPts val="0"/>
              </a:spcAft>
              <a:buClr>
                <a:schemeClr val="dk1"/>
              </a:buClr>
              <a:buSzPts val="2400"/>
              <a:buNone/>
              <a:defRPr b="1" sz="2400">
                <a:solidFill>
                  <a:schemeClr val="dk1"/>
                </a:solidFill>
              </a:defRPr>
            </a:lvl2pPr>
            <a:lvl3pPr lvl="2" rtl="0" algn="ctr">
              <a:lnSpc>
                <a:spcPct val="100000"/>
              </a:lnSpc>
              <a:spcBef>
                <a:spcPts val="0"/>
              </a:spcBef>
              <a:spcAft>
                <a:spcPts val="0"/>
              </a:spcAft>
              <a:buClr>
                <a:schemeClr val="dk1"/>
              </a:buClr>
              <a:buSzPts val="2400"/>
              <a:buNone/>
              <a:defRPr b="1" sz="2400">
                <a:solidFill>
                  <a:schemeClr val="dk1"/>
                </a:solidFill>
              </a:defRPr>
            </a:lvl3pPr>
            <a:lvl4pPr lvl="3" rtl="0" algn="ctr">
              <a:lnSpc>
                <a:spcPct val="100000"/>
              </a:lnSpc>
              <a:spcBef>
                <a:spcPts val="0"/>
              </a:spcBef>
              <a:spcAft>
                <a:spcPts val="0"/>
              </a:spcAft>
              <a:buClr>
                <a:schemeClr val="dk1"/>
              </a:buClr>
              <a:buSzPts val="2400"/>
              <a:buNone/>
              <a:defRPr b="1" sz="2400">
                <a:solidFill>
                  <a:schemeClr val="dk1"/>
                </a:solidFill>
              </a:defRPr>
            </a:lvl4pPr>
            <a:lvl5pPr lvl="4" rtl="0" algn="ctr">
              <a:lnSpc>
                <a:spcPct val="100000"/>
              </a:lnSpc>
              <a:spcBef>
                <a:spcPts val="0"/>
              </a:spcBef>
              <a:spcAft>
                <a:spcPts val="0"/>
              </a:spcAft>
              <a:buClr>
                <a:schemeClr val="dk1"/>
              </a:buClr>
              <a:buSzPts val="2400"/>
              <a:buNone/>
              <a:defRPr b="1" sz="2400">
                <a:solidFill>
                  <a:schemeClr val="dk1"/>
                </a:solidFill>
              </a:defRPr>
            </a:lvl5pPr>
            <a:lvl6pPr lvl="5" rtl="0" algn="ctr">
              <a:lnSpc>
                <a:spcPct val="100000"/>
              </a:lnSpc>
              <a:spcBef>
                <a:spcPts val="0"/>
              </a:spcBef>
              <a:spcAft>
                <a:spcPts val="0"/>
              </a:spcAft>
              <a:buClr>
                <a:schemeClr val="dk1"/>
              </a:buClr>
              <a:buSzPts val="2400"/>
              <a:buNone/>
              <a:defRPr b="1" sz="2400">
                <a:solidFill>
                  <a:schemeClr val="dk1"/>
                </a:solidFill>
              </a:defRPr>
            </a:lvl6pPr>
            <a:lvl7pPr lvl="6" rtl="0" algn="ctr">
              <a:lnSpc>
                <a:spcPct val="100000"/>
              </a:lnSpc>
              <a:spcBef>
                <a:spcPts val="0"/>
              </a:spcBef>
              <a:spcAft>
                <a:spcPts val="0"/>
              </a:spcAft>
              <a:buClr>
                <a:schemeClr val="dk1"/>
              </a:buClr>
              <a:buSzPts val="2400"/>
              <a:buNone/>
              <a:defRPr b="1" sz="2400">
                <a:solidFill>
                  <a:schemeClr val="dk1"/>
                </a:solidFill>
              </a:defRPr>
            </a:lvl7pPr>
            <a:lvl8pPr lvl="7" rtl="0" algn="ctr">
              <a:lnSpc>
                <a:spcPct val="100000"/>
              </a:lnSpc>
              <a:spcBef>
                <a:spcPts val="0"/>
              </a:spcBef>
              <a:spcAft>
                <a:spcPts val="0"/>
              </a:spcAft>
              <a:buClr>
                <a:schemeClr val="dk1"/>
              </a:buClr>
              <a:buSzPts val="2400"/>
              <a:buNone/>
              <a:defRPr b="1" sz="2400">
                <a:solidFill>
                  <a:schemeClr val="dk1"/>
                </a:solidFill>
              </a:defRPr>
            </a:lvl8pPr>
            <a:lvl9pPr lvl="8" rtl="0" algn="ctr">
              <a:lnSpc>
                <a:spcPct val="100000"/>
              </a:lnSpc>
              <a:spcBef>
                <a:spcPts val="0"/>
              </a:spcBef>
              <a:spcAft>
                <a:spcPts val="0"/>
              </a:spcAft>
              <a:buClr>
                <a:schemeClr val="dk1"/>
              </a:buClr>
              <a:buSzPts val="2400"/>
              <a:buNone/>
              <a:defRPr b="1" sz="2400">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solidFill>
          <a:schemeClr val="accent1"/>
        </a:solidFill>
      </p:bgPr>
    </p:bg>
    <p:spTree>
      <p:nvGrpSpPr>
        <p:cNvPr id="90" name="Shape 90"/>
        <p:cNvGrpSpPr/>
        <p:nvPr/>
      </p:nvGrpSpPr>
      <p:grpSpPr>
        <a:xfrm>
          <a:off x="0" y="0"/>
          <a:ext cx="0" cy="0"/>
          <a:chOff x="0" y="0"/>
          <a:chExt cx="0" cy="0"/>
        </a:xfrm>
      </p:grpSpPr>
      <p:sp>
        <p:nvSpPr>
          <p:cNvPr id="91" name="Google Shape;91;p17"/>
          <p:cNvSpPr/>
          <p:nvPr/>
        </p:nvSpPr>
        <p:spPr>
          <a:xfrm flipH="1">
            <a:off x="225" y="1137150"/>
            <a:ext cx="9144000" cy="400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92" name="Google Shape;92;p17"/>
          <p:cNvSpPr txBox="1"/>
          <p:nvPr>
            <p:ph idx="1" type="subTitle"/>
          </p:nvPr>
        </p:nvSpPr>
        <p:spPr>
          <a:xfrm>
            <a:off x="719998" y="1423175"/>
            <a:ext cx="2469000" cy="4389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2400"/>
              <a:buNone/>
              <a:defRPr sz="2000">
                <a:solidFill>
                  <a:schemeClr val="accent3"/>
                </a:solidFill>
                <a:latin typeface="Sora SemiBold"/>
                <a:ea typeface="Sora SemiBold"/>
                <a:cs typeface="Sora SemiBold"/>
                <a:sym typeface="Sora SemiBold"/>
              </a:defRPr>
            </a:lvl1pPr>
            <a:lvl2pPr lvl="1" rtl="0" algn="ctr">
              <a:lnSpc>
                <a:spcPct val="100000"/>
              </a:lnSpc>
              <a:spcBef>
                <a:spcPts val="0"/>
              </a:spcBef>
              <a:spcAft>
                <a:spcPts val="0"/>
              </a:spcAft>
              <a:buClr>
                <a:schemeClr val="dk1"/>
              </a:buClr>
              <a:buSzPts val="2400"/>
              <a:buNone/>
              <a:defRPr b="1" sz="2400">
                <a:solidFill>
                  <a:schemeClr val="dk1"/>
                </a:solidFill>
              </a:defRPr>
            </a:lvl2pPr>
            <a:lvl3pPr lvl="2" rtl="0" algn="ctr">
              <a:lnSpc>
                <a:spcPct val="100000"/>
              </a:lnSpc>
              <a:spcBef>
                <a:spcPts val="0"/>
              </a:spcBef>
              <a:spcAft>
                <a:spcPts val="0"/>
              </a:spcAft>
              <a:buClr>
                <a:schemeClr val="dk1"/>
              </a:buClr>
              <a:buSzPts val="2400"/>
              <a:buNone/>
              <a:defRPr b="1" sz="2400">
                <a:solidFill>
                  <a:schemeClr val="dk1"/>
                </a:solidFill>
              </a:defRPr>
            </a:lvl3pPr>
            <a:lvl4pPr lvl="3" rtl="0" algn="ctr">
              <a:lnSpc>
                <a:spcPct val="100000"/>
              </a:lnSpc>
              <a:spcBef>
                <a:spcPts val="0"/>
              </a:spcBef>
              <a:spcAft>
                <a:spcPts val="0"/>
              </a:spcAft>
              <a:buClr>
                <a:schemeClr val="dk1"/>
              </a:buClr>
              <a:buSzPts val="2400"/>
              <a:buNone/>
              <a:defRPr b="1" sz="2400">
                <a:solidFill>
                  <a:schemeClr val="dk1"/>
                </a:solidFill>
              </a:defRPr>
            </a:lvl4pPr>
            <a:lvl5pPr lvl="4" rtl="0" algn="ctr">
              <a:lnSpc>
                <a:spcPct val="100000"/>
              </a:lnSpc>
              <a:spcBef>
                <a:spcPts val="0"/>
              </a:spcBef>
              <a:spcAft>
                <a:spcPts val="0"/>
              </a:spcAft>
              <a:buClr>
                <a:schemeClr val="dk1"/>
              </a:buClr>
              <a:buSzPts val="2400"/>
              <a:buNone/>
              <a:defRPr b="1" sz="2400">
                <a:solidFill>
                  <a:schemeClr val="dk1"/>
                </a:solidFill>
              </a:defRPr>
            </a:lvl5pPr>
            <a:lvl6pPr lvl="5" rtl="0" algn="ctr">
              <a:lnSpc>
                <a:spcPct val="100000"/>
              </a:lnSpc>
              <a:spcBef>
                <a:spcPts val="0"/>
              </a:spcBef>
              <a:spcAft>
                <a:spcPts val="0"/>
              </a:spcAft>
              <a:buClr>
                <a:schemeClr val="dk1"/>
              </a:buClr>
              <a:buSzPts val="2400"/>
              <a:buNone/>
              <a:defRPr b="1" sz="2400">
                <a:solidFill>
                  <a:schemeClr val="dk1"/>
                </a:solidFill>
              </a:defRPr>
            </a:lvl6pPr>
            <a:lvl7pPr lvl="6" rtl="0" algn="ctr">
              <a:lnSpc>
                <a:spcPct val="100000"/>
              </a:lnSpc>
              <a:spcBef>
                <a:spcPts val="0"/>
              </a:spcBef>
              <a:spcAft>
                <a:spcPts val="0"/>
              </a:spcAft>
              <a:buClr>
                <a:schemeClr val="dk1"/>
              </a:buClr>
              <a:buSzPts val="2400"/>
              <a:buNone/>
              <a:defRPr b="1" sz="2400">
                <a:solidFill>
                  <a:schemeClr val="dk1"/>
                </a:solidFill>
              </a:defRPr>
            </a:lvl7pPr>
            <a:lvl8pPr lvl="7" rtl="0" algn="ctr">
              <a:lnSpc>
                <a:spcPct val="100000"/>
              </a:lnSpc>
              <a:spcBef>
                <a:spcPts val="0"/>
              </a:spcBef>
              <a:spcAft>
                <a:spcPts val="0"/>
              </a:spcAft>
              <a:buClr>
                <a:schemeClr val="dk1"/>
              </a:buClr>
              <a:buSzPts val="2400"/>
              <a:buNone/>
              <a:defRPr b="1" sz="2400">
                <a:solidFill>
                  <a:schemeClr val="dk1"/>
                </a:solidFill>
              </a:defRPr>
            </a:lvl8pPr>
            <a:lvl9pPr lvl="8" rtl="0" algn="ctr">
              <a:lnSpc>
                <a:spcPct val="100000"/>
              </a:lnSpc>
              <a:spcBef>
                <a:spcPts val="0"/>
              </a:spcBef>
              <a:spcAft>
                <a:spcPts val="0"/>
              </a:spcAft>
              <a:buClr>
                <a:schemeClr val="dk1"/>
              </a:buClr>
              <a:buSzPts val="2400"/>
              <a:buNone/>
              <a:defRPr b="1" sz="2400">
                <a:solidFill>
                  <a:schemeClr val="dk1"/>
                </a:solidFill>
              </a:defRPr>
            </a:lvl9pPr>
          </a:lstStyle>
          <a:p/>
        </p:txBody>
      </p:sp>
      <p:sp>
        <p:nvSpPr>
          <p:cNvPr id="93" name="Google Shape;93;p17"/>
          <p:cNvSpPr txBox="1"/>
          <p:nvPr>
            <p:ph idx="2" type="subTitle"/>
          </p:nvPr>
        </p:nvSpPr>
        <p:spPr>
          <a:xfrm>
            <a:off x="719988" y="1862075"/>
            <a:ext cx="2469000" cy="4848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 name="Google Shape;94;p17"/>
          <p:cNvSpPr txBox="1"/>
          <p:nvPr>
            <p:ph idx="3" type="subTitle"/>
          </p:nvPr>
        </p:nvSpPr>
        <p:spPr>
          <a:xfrm>
            <a:off x="5954893" y="1862075"/>
            <a:ext cx="24690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5" name="Google Shape;95;p17"/>
          <p:cNvSpPr txBox="1"/>
          <p:nvPr>
            <p:ph idx="4" type="subTitle"/>
          </p:nvPr>
        </p:nvSpPr>
        <p:spPr>
          <a:xfrm>
            <a:off x="719988" y="3616725"/>
            <a:ext cx="2469000" cy="4848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 name="Google Shape;96;p17"/>
          <p:cNvSpPr txBox="1"/>
          <p:nvPr>
            <p:ph idx="5" type="subTitle"/>
          </p:nvPr>
        </p:nvSpPr>
        <p:spPr>
          <a:xfrm>
            <a:off x="5954893" y="3616725"/>
            <a:ext cx="24690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 name="Google Shape;97;p17"/>
          <p:cNvSpPr txBox="1"/>
          <p:nvPr>
            <p:ph type="title"/>
          </p:nvPr>
        </p:nvSpPr>
        <p:spPr>
          <a:xfrm>
            <a:off x="720000" y="38437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8" name="Google Shape;98;p17"/>
          <p:cNvSpPr txBox="1"/>
          <p:nvPr>
            <p:ph idx="6" type="subTitle"/>
          </p:nvPr>
        </p:nvSpPr>
        <p:spPr>
          <a:xfrm>
            <a:off x="719998" y="3185450"/>
            <a:ext cx="2469000" cy="4389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2400"/>
              <a:buNone/>
              <a:defRPr sz="2000">
                <a:solidFill>
                  <a:schemeClr val="accent3"/>
                </a:solidFill>
                <a:latin typeface="Sora SemiBold"/>
                <a:ea typeface="Sora SemiBold"/>
                <a:cs typeface="Sora SemiBold"/>
                <a:sym typeface="Sora SemiBold"/>
              </a:defRPr>
            </a:lvl1pPr>
            <a:lvl2pPr lvl="1" rtl="0" algn="ctr">
              <a:lnSpc>
                <a:spcPct val="100000"/>
              </a:lnSpc>
              <a:spcBef>
                <a:spcPts val="0"/>
              </a:spcBef>
              <a:spcAft>
                <a:spcPts val="0"/>
              </a:spcAft>
              <a:buClr>
                <a:schemeClr val="dk1"/>
              </a:buClr>
              <a:buSzPts val="2400"/>
              <a:buNone/>
              <a:defRPr b="1" sz="2400">
                <a:solidFill>
                  <a:schemeClr val="dk1"/>
                </a:solidFill>
              </a:defRPr>
            </a:lvl2pPr>
            <a:lvl3pPr lvl="2" rtl="0" algn="ctr">
              <a:lnSpc>
                <a:spcPct val="100000"/>
              </a:lnSpc>
              <a:spcBef>
                <a:spcPts val="0"/>
              </a:spcBef>
              <a:spcAft>
                <a:spcPts val="0"/>
              </a:spcAft>
              <a:buClr>
                <a:schemeClr val="dk1"/>
              </a:buClr>
              <a:buSzPts val="2400"/>
              <a:buNone/>
              <a:defRPr b="1" sz="2400">
                <a:solidFill>
                  <a:schemeClr val="dk1"/>
                </a:solidFill>
              </a:defRPr>
            </a:lvl3pPr>
            <a:lvl4pPr lvl="3" rtl="0" algn="ctr">
              <a:lnSpc>
                <a:spcPct val="100000"/>
              </a:lnSpc>
              <a:spcBef>
                <a:spcPts val="0"/>
              </a:spcBef>
              <a:spcAft>
                <a:spcPts val="0"/>
              </a:spcAft>
              <a:buClr>
                <a:schemeClr val="dk1"/>
              </a:buClr>
              <a:buSzPts val="2400"/>
              <a:buNone/>
              <a:defRPr b="1" sz="2400">
                <a:solidFill>
                  <a:schemeClr val="dk1"/>
                </a:solidFill>
              </a:defRPr>
            </a:lvl4pPr>
            <a:lvl5pPr lvl="4" rtl="0" algn="ctr">
              <a:lnSpc>
                <a:spcPct val="100000"/>
              </a:lnSpc>
              <a:spcBef>
                <a:spcPts val="0"/>
              </a:spcBef>
              <a:spcAft>
                <a:spcPts val="0"/>
              </a:spcAft>
              <a:buClr>
                <a:schemeClr val="dk1"/>
              </a:buClr>
              <a:buSzPts val="2400"/>
              <a:buNone/>
              <a:defRPr b="1" sz="2400">
                <a:solidFill>
                  <a:schemeClr val="dk1"/>
                </a:solidFill>
              </a:defRPr>
            </a:lvl5pPr>
            <a:lvl6pPr lvl="5" rtl="0" algn="ctr">
              <a:lnSpc>
                <a:spcPct val="100000"/>
              </a:lnSpc>
              <a:spcBef>
                <a:spcPts val="0"/>
              </a:spcBef>
              <a:spcAft>
                <a:spcPts val="0"/>
              </a:spcAft>
              <a:buClr>
                <a:schemeClr val="dk1"/>
              </a:buClr>
              <a:buSzPts val="2400"/>
              <a:buNone/>
              <a:defRPr b="1" sz="2400">
                <a:solidFill>
                  <a:schemeClr val="dk1"/>
                </a:solidFill>
              </a:defRPr>
            </a:lvl6pPr>
            <a:lvl7pPr lvl="6" rtl="0" algn="ctr">
              <a:lnSpc>
                <a:spcPct val="100000"/>
              </a:lnSpc>
              <a:spcBef>
                <a:spcPts val="0"/>
              </a:spcBef>
              <a:spcAft>
                <a:spcPts val="0"/>
              </a:spcAft>
              <a:buClr>
                <a:schemeClr val="dk1"/>
              </a:buClr>
              <a:buSzPts val="2400"/>
              <a:buNone/>
              <a:defRPr b="1" sz="2400">
                <a:solidFill>
                  <a:schemeClr val="dk1"/>
                </a:solidFill>
              </a:defRPr>
            </a:lvl7pPr>
            <a:lvl8pPr lvl="7" rtl="0" algn="ctr">
              <a:lnSpc>
                <a:spcPct val="100000"/>
              </a:lnSpc>
              <a:spcBef>
                <a:spcPts val="0"/>
              </a:spcBef>
              <a:spcAft>
                <a:spcPts val="0"/>
              </a:spcAft>
              <a:buClr>
                <a:schemeClr val="dk1"/>
              </a:buClr>
              <a:buSzPts val="2400"/>
              <a:buNone/>
              <a:defRPr b="1" sz="2400">
                <a:solidFill>
                  <a:schemeClr val="dk1"/>
                </a:solidFill>
              </a:defRPr>
            </a:lvl8pPr>
            <a:lvl9pPr lvl="8" rtl="0" algn="ctr">
              <a:lnSpc>
                <a:spcPct val="100000"/>
              </a:lnSpc>
              <a:spcBef>
                <a:spcPts val="0"/>
              </a:spcBef>
              <a:spcAft>
                <a:spcPts val="0"/>
              </a:spcAft>
              <a:buClr>
                <a:schemeClr val="dk1"/>
              </a:buClr>
              <a:buSzPts val="2400"/>
              <a:buNone/>
              <a:defRPr b="1" sz="2400">
                <a:solidFill>
                  <a:schemeClr val="dk1"/>
                </a:solidFill>
              </a:defRPr>
            </a:lvl9pPr>
          </a:lstStyle>
          <a:p/>
        </p:txBody>
      </p:sp>
      <p:sp>
        <p:nvSpPr>
          <p:cNvPr id="99" name="Google Shape;99;p17"/>
          <p:cNvSpPr txBox="1"/>
          <p:nvPr>
            <p:ph idx="7" type="subTitle"/>
          </p:nvPr>
        </p:nvSpPr>
        <p:spPr>
          <a:xfrm>
            <a:off x="5954899" y="1423175"/>
            <a:ext cx="2469000" cy="438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None/>
              <a:defRPr sz="2000">
                <a:solidFill>
                  <a:schemeClr val="accent3"/>
                </a:solidFill>
                <a:latin typeface="Sora SemiBold"/>
                <a:ea typeface="Sora SemiBold"/>
                <a:cs typeface="Sora SemiBold"/>
                <a:sym typeface="Sora SemiBold"/>
              </a:defRPr>
            </a:lvl1pPr>
            <a:lvl2pPr lvl="1" rtl="0" algn="ctr">
              <a:lnSpc>
                <a:spcPct val="100000"/>
              </a:lnSpc>
              <a:spcBef>
                <a:spcPts val="0"/>
              </a:spcBef>
              <a:spcAft>
                <a:spcPts val="0"/>
              </a:spcAft>
              <a:buClr>
                <a:schemeClr val="dk1"/>
              </a:buClr>
              <a:buSzPts val="2400"/>
              <a:buNone/>
              <a:defRPr b="1" sz="2400">
                <a:solidFill>
                  <a:schemeClr val="dk1"/>
                </a:solidFill>
              </a:defRPr>
            </a:lvl2pPr>
            <a:lvl3pPr lvl="2" rtl="0" algn="ctr">
              <a:lnSpc>
                <a:spcPct val="100000"/>
              </a:lnSpc>
              <a:spcBef>
                <a:spcPts val="0"/>
              </a:spcBef>
              <a:spcAft>
                <a:spcPts val="0"/>
              </a:spcAft>
              <a:buClr>
                <a:schemeClr val="dk1"/>
              </a:buClr>
              <a:buSzPts val="2400"/>
              <a:buNone/>
              <a:defRPr b="1" sz="2400">
                <a:solidFill>
                  <a:schemeClr val="dk1"/>
                </a:solidFill>
              </a:defRPr>
            </a:lvl3pPr>
            <a:lvl4pPr lvl="3" rtl="0" algn="ctr">
              <a:lnSpc>
                <a:spcPct val="100000"/>
              </a:lnSpc>
              <a:spcBef>
                <a:spcPts val="0"/>
              </a:spcBef>
              <a:spcAft>
                <a:spcPts val="0"/>
              </a:spcAft>
              <a:buClr>
                <a:schemeClr val="dk1"/>
              </a:buClr>
              <a:buSzPts val="2400"/>
              <a:buNone/>
              <a:defRPr b="1" sz="2400">
                <a:solidFill>
                  <a:schemeClr val="dk1"/>
                </a:solidFill>
              </a:defRPr>
            </a:lvl4pPr>
            <a:lvl5pPr lvl="4" rtl="0" algn="ctr">
              <a:lnSpc>
                <a:spcPct val="100000"/>
              </a:lnSpc>
              <a:spcBef>
                <a:spcPts val="0"/>
              </a:spcBef>
              <a:spcAft>
                <a:spcPts val="0"/>
              </a:spcAft>
              <a:buClr>
                <a:schemeClr val="dk1"/>
              </a:buClr>
              <a:buSzPts val="2400"/>
              <a:buNone/>
              <a:defRPr b="1" sz="2400">
                <a:solidFill>
                  <a:schemeClr val="dk1"/>
                </a:solidFill>
              </a:defRPr>
            </a:lvl5pPr>
            <a:lvl6pPr lvl="5" rtl="0" algn="ctr">
              <a:lnSpc>
                <a:spcPct val="100000"/>
              </a:lnSpc>
              <a:spcBef>
                <a:spcPts val="0"/>
              </a:spcBef>
              <a:spcAft>
                <a:spcPts val="0"/>
              </a:spcAft>
              <a:buClr>
                <a:schemeClr val="dk1"/>
              </a:buClr>
              <a:buSzPts val="2400"/>
              <a:buNone/>
              <a:defRPr b="1" sz="2400">
                <a:solidFill>
                  <a:schemeClr val="dk1"/>
                </a:solidFill>
              </a:defRPr>
            </a:lvl6pPr>
            <a:lvl7pPr lvl="6" rtl="0" algn="ctr">
              <a:lnSpc>
                <a:spcPct val="100000"/>
              </a:lnSpc>
              <a:spcBef>
                <a:spcPts val="0"/>
              </a:spcBef>
              <a:spcAft>
                <a:spcPts val="0"/>
              </a:spcAft>
              <a:buClr>
                <a:schemeClr val="dk1"/>
              </a:buClr>
              <a:buSzPts val="2400"/>
              <a:buNone/>
              <a:defRPr b="1" sz="2400">
                <a:solidFill>
                  <a:schemeClr val="dk1"/>
                </a:solidFill>
              </a:defRPr>
            </a:lvl7pPr>
            <a:lvl8pPr lvl="7" rtl="0" algn="ctr">
              <a:lnSpc>
                <a:spcPct val="100000"/>
              </a:lnSpc>
              <a:spcBef>
                <a:spcPts val="0"/>
              </a:spcBef>
              <a:spcAft>
                <a:spcPts val="0"/>
              </a:spcAft>
              <a:buClr>
                <a:schemeClr val="dk1"/>
              </a:buClr>
              <a:buSzPts val="2400"/>
              <a:buNone/>
              <a:defRPr b="1" sz="2400">
                <a:solidFill>
                  <a:schemeClr val="dk1"/>
                </a:solidFill>
              </a:defRPr>
            </a:lvl8pPr>
            <a:lvl9pPr lvl="8" rtl="0" algn="ctr">
              <a:lnSpc>
                <a:spcPct val="100000"/>
              </a:lnSpc>
              <a:spcBef>
                <a:spcPts val="0"/>
              </a:spcBef>
              <a:spcAft>
                <a:spcPts val="0"/>
              </a:spcAft>
              <a:buClr>
                <a:schemeClr val="dk1"/>
              </a:buClr>
              <a:buSzPts val="2400"/>
              <a:buNone/>
              <a:defRPr b="1" sz="2400">
                <a:solidFill>
                  <a:schemeClr val="dk1"/>
                </a:solidFill>
              </a:defRPr>
            </a:lvl9pPr>
          </a:lstStyle>
          <a:p/>
        </p:txBody>
      </p:sp>
      <p:sp>
        <p:nvSpPr>
          <p:cNvPr id="100" name="Google Shape;100;p17"/>
          <p:cNvSpPr txBox="1"/>
          <p:nvPr>
            <p:ph idx="8" type="subTitle"/>
          </p:nvPr>
        </p:nvSpPr>
        <p:spPr>
          <a:xfrm>
            <a:off x="5954899" y="3185450"/>
            <a:ext cx="2469000" cy="438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None/>
              <a:defRPr sz="2000">
                <a:solidFill>
                  <a:schemeClr val="accent3"/>
                </a:solidFill>
                <a:latin typeface="Sora SemiBold"/>
                <a:ea typeface="Sora SemiBold"/>
                <a:cs typeface="Sora SemiBold"/>
                <a:sym typeface="Sora SemiBold"/>
              </a:defRPr>
            </a:lvl1pPr>
            <a:lvl2pPr lvl="1" rtl="0" algn="ctr">
              <a:lnSpc>
                <a:spcPct val="100000"/>
              </a:lnSpc>
              <a:spcBef>
                <a:spcPts val="0"/>
              </a:spcBef>
              <a:spcAft>
                <a:spcPts val="0"/>
              </a:spcAft>
              <a:buClr>
                <a:schemeClr val="dk1"/>
              </a:buClr>
              <a:buSzPts val="2400"/>
              <a:buNone/>
              <a:defRPr b="1" sz="2400">
                <a:solidFill>
                  <a:schemeClr val="dk1"/>
                </a:solidFill>
              </a:defRPr>
            </a:lvl2pPr>
            <a:lvl3pPr lvl="2" rtl="0" algn="ctr">
              <a:lnSpc>
                <a:spcPct val="100000"/>
              </a:lnSpc>
              <a:spcBef>
                <a:spcPts val="0"/>
              </a:spcBef>
              <a:spcAft>
                <a:spcPts val="0"/>
              </a:spcAft>
              <a:buClr>
                <a:schemeClr val="dk1"/>
              </a:buClr>
              <a:buSzPts val="2400"/>
              <a:buNone/>
              <a:defRPr b="1" sz="2400">
                <a:solidFill>
                  <a:schemeClr val="dk1"/>
                </a:solidFill>
              </a:defRPr>
            </a:lvl3pPr>
            <a:lvl4pPr lvl="3" rtl="0" algn="ctr">
              <a:lnSpc>
                <a:spcPct val="100000"/>
              </a:lnSpc>
              <a:spcBef>
                <a:spcPts val="0"/>
              </a:spcBef>
              <a:spcAft>
                <a:spcPts val="0"/>
              </a:spcAft>
              <a:buClr>
                <a:schemeClr val="dk1"/>
              </a:buClr>
              <a:buSzPts val="2400"/>
              <a:buNone/>
              <a:defRPr b="1" sz="2400">
                <a:solidFill>
                  <a:schemeClr val="dk1"/>
                </a:solidFill>
              </a:defRPr>
            </a:lvl4pPr>
            <a:lvl5pPr lvl="4" rtl="0" algn="ctr">
              <a:lnSpc>
                <a:spcPct val="100000"/>
              </a:lnSpc>
              <a:spcBef>
                <a:spcPts val="0"/>
              </a:spcBef>
              <a:spcAft>
                <a:spcPts val="0"/>
              </a:spcAft>
              <a:buClr>
                <a:schemeClr val="dk1"/>
              </a:buClr>
              <a:buSzPts val="2400"/>
              <a:buNone/>
              <a:defRPr b="1" sz="2400">
                <a:solidFill>
                  <a:schemeClr val="dk1"/>
                </a:solidFill>
              </a:defRPr>
            </a:lvl5pPr>
            <a:lvl6pPr lvl="5" rtl="0" algn="ctr">
              <a:lnSpc>
                <a:spcPct val="100000"/>
              </a:lnSpc>
              <a:spcBef>
                <a:spcPts val="0"/>
              </a:spcBef>
              <a:spcAft>
                <a:spcPts val="0"/>
              </a:spcAft>
              <a:buClr>
                <a:schemeClr val="dk1"/>
              </a:buClr>
              <a:buSzPts val="2400"/>
              <a:buNone/>
              <a:defRPr b="1" sz="2400">
                <a:solidFill>
                  <a:schemeClr val="dk1"/>
                </a:solidFill>
              </a:defRPr>
            </a:lvl6pPr>
            <a:lvl7pPr lvl="6" rtl="0" algn="ctr">
              <a:lnSpc>
                <a:spcPct val="100000"/>
              </a:lnSpc>
              <a:spcBef>
                <a:spcPts val="0"/>
              </a:spcBef>
              <a:spcAft>
                <a:spcPts val="0"/>
              </a:spcAft>
              <a:buClr>
                <a:schemeClr val="dk1"/>
              </a:buClr>
              <a:buSzPts val="2400"/>
              <a:buNone/>
              <a:defRPr b="1" sz="2400">
                <a:solidFill>
                  <a:schemeClr val="dk1"/>
                </a:solidFill>
              </a:defRPr>
            </a:lvl7pPr>
            <a:lvl8pPr lvl="7" rtl="0" algn="ctr">
              <a:lnSpc>
                <a:spcPct val="100000"/>
              </a:lnSpc>
              <a:spcBef>
                <a:spcPts val="0"/>
              </a:spcBef>
              <a:spcAft>
                <a:spcPts val="0"/>
              </a:spcAft>
              <a:buClr>
                <a:schemeClr val="dk1"/>
              </a:buClr>
              <a:buSzPts val="2400"/>
              <a:buNone/>
              <a:defRPr b="1" sz="2400">
                <a:solidFill>
                  <a:schemeClr val="dk1"/>
                </a:solidFill>
              </a:defRPr>
            </a:lvl8pPr>
            <a:lvl9pPr lvl="8" rtl="0" algn="ctr">
              <a:lnSpc>
                <a:spcPct val="100000"/>
              </a:lnSpc>
              <a:spcBef>
                <a:spcPts val="0"/>
              </a:spcBef>
              <a:spcAft>
                <a:spcPts val="0"/>
              </a:spcAft>
              <a:buClr>
                <a:schemeClr val="dk1"/>
              </a:buClr>
              <a:buSzPts val="2400"/>
              <a:buNone/>
              <a:defRPr b="1" sz="2400">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accent6"/>
        </a:solidFill>
      </p:bgPr>
    </p:bg>
    <p:spTree>
      <p:nvGrpSpPr>
        <p:cNvPr id="101" name="Shape 101"/>
        <p:cNvGrpSpPr/>
        <p:nvPr/>
      </p:nvGrpSpPr>
      <p:grpSpPr>
        <a:xfrm>
          <a:off x="0" y="0"/>
          <a:ext cx="0" cy="0"/>
          <a:chOff x="0" y="0"/>
          <a:chExt cx="0" cy="0"/>
        </a:xfrm>
      </p:grpSpPr>
      <p:sp>
        <p:nvSpPr>
          <p:cNvPr id="102" name="Google Shape;102;p18"/>
          <p:cNvSpPr/>
          <p:nvPr/>
        </p:nvSpPr>
        <p:spPr>
          <a:xfrm flipH="1">
            <a:off x="-50" y="0"/>
            <a:ext cx="35889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ph type="title"/>
          </p:nvPr>
        </p:nvSpPr>
        <p:spPr>
          <a:xfrm>
            <a:off x="528825" y="2009400"/>
            <a:ext cx="2970900" cy="1124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4" name="Google Shape;104;p18"/>
          <p:cNvSpPr txBox="1"/>
          <p:nvPr>
            <p:ph idx="1" type="subTitle"/>
          </p:nvPr>
        </p:nvSpPr>
        <p:spPr>
          <a:xfrm>
            <a:off x="3947762" y="1149161"/>
            <a:ext cx="20988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 name="Google Shape;105;p18"/>
          <p:cNvSpPr txBox="1"/>
          <p:nvPr>
            <p:ph idx="2" type="subTitle"/>
          </p:nvPr>
        </p:nvSpPr>
        <p:spPr>
          <a:xfrm>
            <a:off x="3943350" y="2525861"/>
            <a:ext cx="21027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18"/>
          <p:cNvSpPr txBox="1"/>
          <p:nvPr>
            <p:ph idx="3" type="subTitle"/>
          </p:nvPr>
        </p:nvSpPr>
        <p:spPr>
          <a:xfrm>
            <a:off x="6438875" y="2525861"/>
            <a:ext cx="209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 name="Google Shape;107;p18"/>
          <p:cNvSpPr txBox="1"/>
          <p:nvPr>
            <p:ph idx="4" type="subTitle"/>
          </p:nvPr>
        </p:nvSpPr>
        <p:spPr>
          <a:xfrm>
            <a:off x="6445466" y="1149153"/>
            <a:ext cx="209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 name="Google Shape;108;p18"/>
          <p:cNvSpPr txBox="1"/>
          <p:nvPr>
            <p:ph idx="5" type="subTitle"/>
          </p:nvPr>
        </p:nvSpPr>
        <p:spPr>
          <a:xfrm>
            <a:off x="3943350" y="3948453"/>
            <a:ext cx="21027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 name="Google Shape;109;p18"/>
          <p:cNvSpPr txBox="1"/>
          <p:nvPr>
            <p:ph idx="6" type="subTitle"/>
          </p:nvPr>
        </p:nvSpPr>
        <p:spPr>
          <a:xfrm>
            <a:off x="6438875" y="3948453"/>
            <a:ext cx="209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 name="Google Shape;110;p18"/>
          <p:cNvSpPr txBox="1"/>
          <p:nvPr>
            <p:ph idx="7" type="subTitle"/>
          </p:nvPr>
        </p:nvSpPr>
        <p:spPr>
          <a:xfrm>
            <a:off x="3943362" y="710250"/>
            <a:ext cx="2098800" cy="4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2000">
                <a:solidFill>
                  <a:schemeClr val="accent1"/>
                </a:solidFill>
                <a:latin typeface="Sora SemiBold"/>
                <a:ea typeface="Sora SemiBold"/>
                <a:cs typeface="Sora SemiBold"/>
                <a:sym typeface="Sora SemiBold"/>
              </a:defRPr>
            </a:lvl1pPr>
            <a:lvl2pPr lvl="1" rtl="0" algn="ctr">
              <a:lnSpc>
                <a:spcPct val="100000"/>
              </a:lnSpc>
              <a:spcBef>
                <a:spcPts val="0"/>
              </a:spcBef>
              <a:spcAft>
                <a:spcPts val="0"/>
              </a:spcAft>
              <a:buClr>
                <a:schemeClr val="dk1"/>
              </a:buClr>
              <a:buSzPts val="2400"/>
              <a:buNone/>
              <a:defRPr b="1" sz="2400">
                <a:solidFill>
                  <a:schemeClr val="dk1"/>
                </a:solidFill>
              </a:defRPr>
            </a:lvl2pPr>
            <a:lvl3pPr lvl="2" rtl="0" algn="ctr">
              <a:lnSpc>
                <a:spcPct val="100000"/>
              </a:lnSpc>
              <a:spcBef>
                <a:spcPts val="0"/>
              </a:spcBef>
              <a:spcAft>
                <a:spcPts val="0"/>
              </a:spcAft>
              <a:buClr>
                <a:schemeClr val="dk1"/>
              </a:buClr>
              <a:buSzPts val="2400"/>
              <a:buNone/>
              <a:defRPr b="1" sz="2400">
                <a:solidFill>
                  <a:schemeClr val="dk1"/>
                </a:solidFill>
              </a:defRPr>
            </a:lvl3pPr>
            <a:lvl4pPr lvl="3" rtl="0" algn="ctr">
              <a:lnSpc>
                <a:spcPct val="100000"/>
              </a:lnSpc>
              <a:spcBef>
                <a:spcPts val="0"/>
              </a:spcBef>
              <a:spcAft>
                <a:spcPts val="0"/>
              </a:spcAft>
              <a:buClr>
                <a:schemeClr val="dk1"/>
              </a:buClr>
              <a:buSzPts val="2400"/>
              <a:buNone/>
              <a:defRPr b="1" sz="2400">
                <a:solidFill>
                  <a:schemeClr val="dk1"/>
                </a:solidFill>
              </a:defRPr>
            </a:lvl4pPr>
            <a:lvl5pPr lvl="4" rtl="0" algn="ctr">
              <a:lnSpc>
                <a:spcPct val="100000"/>
              </a:lnSpc>
              <a:spcBef>
                <a:spcPts val="0"/>
              </a:spcBef>
              <a:spcAft>
                <a:spcPts val="0"/>
              </a:spcAft>
              <a:buClr>
                <a:schemeClr val="dk1"/>
              </a:buClr>
              <a:buSzPts val="2400"/>
              <a:buNone/>
              <a:defRPr b="1" sz="2400">
                <a:solidFill>
                  <a:schemeClr val="dk1"/>
                </a:solidFill>
              </a:defRPr>
            </a:lvl5pPr>
            <a:lvl6pPr lvl="5" rtl="0" algn="ctr">
              <a:lnSpc>
                <a:spcPct val="100000"/>
              </a:lnSpc>
              <a:spcBef>
                <a:spcPts val="0"/>
              </a:spcBef>
              <a:spcAft>
                <a:spcPts val="0"/>
              </a:spcAft>
              <a:buClr>
                <a:schemeClr val="dk1"/>
              </a:buClr>
              <a:buSzPts val="2400"/>
              <a:buNone/>
              <a:defRPr b="1" sz="2400">
                <a:solidFill>
                  <a:schemeClr val="dk1"/>
                </a:solidFill>
              </a:defRPr>
            </a:lvl6pPr>
            <a:lvl7pPr lvl="6" rtl="0" algn="ctr">
              <a:lnSpc>
                <a:spcPct val="100000"/>
              </a:lnSpc>
              <a:spcBef>
                <a:spcPts val="0"/>
              </a:spcBef>
              <a:spcAft>
                <a:spcPts val="0"/>
              </a:spcAft>
              <a:buClr>
                <a:schemeClr val="dk1"/>
              </a:buClr>
              <a:buSzPts val="2400"/>
              <a:buNone/>
              <a:defRPr b="1" sz="2400">
                <a:solidFill>
                  <a:schemeClr val="dk1"/>
                </a:solidFill>
              </a:defRPr>
            </a:lvl7pPr>
            <a:lvl8pPr lvl="7" rtl="0" algn="ctr">
              <a:lnSpc>
                <a:spcPct val="100000"/>
              </a:lnSpc>
              <a:spcBef>
                <a:spcPts val="0"/>
              </a:spcBef>
              <a:spcAft>
                <a:spcPts val="0"/>
              </a:spcAft>
              <a:buClr>
                <a:schemeClr val="dk1"/>
              </a:buClr>
              <a:buSzPts val="2400"/>
              <a:buNone/>
              <a:defRPr b="1" sz="2400">
                <a:solidFill>
                  <a:schemeClr val="dk1"/>
                </a:solidFill>
              </a:defRPr>
            </a:lvl8pPr>
            <a:lvl9pPr lvl="8" rtl="0" algn="ctr">
              <a:lnSpc>
                <a:spcPct val="100000"/>
              </a:lnSpc>
              <a:spcBef>
                <a:spcPts val="0"/>
              </a:spcBef>
              <a:spcAft>
                <a:spcPts val="0"/>
              </a:spcAft>
              <a:buClr>
                <a:schemeClr val="dk1"/>
              </a:buClr>
              <a:buSzPts val="2400"/>
              <a:buNone/>
              <a:defRPr b="1" sz="2400">
                <a:solidFill>
                  <a:schemeClr val="dk1"/>
                </a:solidFill>
              </a:defRPr>
            </a:lvl9pPr>
          </a:lstStyle>
          <a:p/>
        </p:txBody>
      </p:sp>
      <p:sp>
        <p:nvSpPr>
          <p:cNvPr id="111" name="Google Shape;111;p18"/>
          <p:cNvSpPr txBox="1"/>
          <p:nvPr>
            <p:ph idx="8" type="subTitle"/>
          </p:nvPr>
        </p:nvSpPr>
        <p:spPr>
          <a:xfrm>
            <a:off x="3943350" y="2086950"/>
            <a:ext cx="2102700" cy="4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2000">
                <a:solidFill>
                  <a:schemeClr val="accent1"/>
                </a:solidFill>
                <a:latin typeface="Sora SemiBold"/>
                <a:ea typeface="Sora SemiBold"/>
                <a:cs typeface="Sora SemiBold"/>
                <a:sym typeface="Sora SemiBold"/>
              </a:defRPr>
            </a:lvl1pPr>
            <a:lvl2pPr lvl="1" rtl="0" algn="ctr">
              <a:lnSpc>
                <a:spcPct val="100000"/>
              </a:lnSpc>
              <a:spcBef>
                <a:spcPts val="0"/>
              </a:spcBef>
              <a:spcAft>
                <a:spcPts val="0"/>
              </a:spcAft>
              <a:buClr>
                <a:schemeClr val="dk1"/>
              </a:buClr>
              <a:buSzPts val="2400"/>
              <a:buNone/>
              <a:defRPr b="1" sz="2400">
                <a:solidFill>
                  <a:schemeClr val="dk1"/>
                </a:solidFill>
              </a:defRPr>
            </a:lvl2pPr>
            <a:lvl3pPr lvl="2" rtl="0" algn="ctr">
              <a:lnSpc>
                <a:spcPct val="100000"/>
              </a:lnSpc>
              <a:spcBef>
                <a:spcPts val="0"/>
              </a:spcBef>
              <a:spcAft>
                <a:spcPts val="0"/>
              </a:spcAft>
              <a:buClr>
                <a:schemeClr val="dk1"/>
              </a:buClr>
              <a:buSzPts val="2400"/>
              <a:buNone/>
              <a:defRPr b="1" sz="2400">
                <a:solidFill>
                  <a:schemeClr val="dk1"/>
                </a:solidFill>
              </a:defRPr>
            </a:lvl3pPr>
            <a:lvl4pPr lvl="3" rtl="0" algn="ctr">
              <a:lnSpc>
                <a:spcPct val="100000"/>
              </a:lnSpc>
              <a:spcBef>
                <a:spcPts val="0"/>
              </a:spcBef>
              <a:spcAft>
                <a:spcPts val="0"/>
              </a:spcAft>
              <a:buClr>
                <a:schemeClr val="dk1"/>
              </a:buClr>
              <a:buSzPts val="2400"/>
              <a:buNone/>
              <a:defRPr b="1" sz="2400">
                <a:solidFill>
                  <a:schemeClr val="dk1"/>
                </a:solidFill>
              </a:defRPr>
            </a:lvl4pPr>
            <a:lvl5pPr lvl="4" rtl="0" algn="ctr">
              <a:lnSpc>
                <a:spcPct val="100000"/>
              </a:lnSpc>
              <a:spcBef>
                <a:spcPts val="0"/>
              </a:spcBef>
              <a:spcAft>
                <a:spcPts val="0"/>
              </a:spcAft>
              <a:buClr>
                <a:schemeClr val="dk1"/>
              </a:buClr>
              <a:buSzPts val="2400"/>
              <a:buNone/>
              <a:defRPr b="1" sz="2400">
                <a:solidFill>
                  <a:schemeClr val="dk1"/>
                </a:solidFill>
              </a:defRPr>
            </a:lvl5pPr>
            <a:lvl6pPr lvl="5" rtl="0" algn="ctr">
              <a:lnSpc>
                <a:spcPct val="100000"/>
              </a:lnSpc>
              <a:spcBef>
                <a:spcPts val="0"/>
              </a:spcBef>
              <a:spcAft>
                <a:spcPts val="0"/>
              </a:spcAft>
              <a:buClr>
                <a:schemeClr val="dk1"/>
              </a:buClr>
              <a:buSzPts val="2400"/>
              <a:buNone/>
              <a:defRPr b="1" sz="2400">
                <a:solidFill>
                  <a:schemeClr val="dk1"/>
                </a:solidFill>
              </a:defRPr>
            </a:lvl6pPr>
            <a:lvl7pPr lvl="6" rtl="0" algn="ctr">
              <a:lnSpc>
                <a:spcPct val="100000"/>
              </a:lnSpc>
              <a:spcBef>
                <a:spcPts val="0"/>
              </a:spcBef>
              <a:spcAft>
                <a:spcPts val="0"/>
              </a:spcAft>
              <a:buClr>
                <a:schemeClr val="dk1"/>
              </a:buClr>
              <a:buSzPts val="2400"/>
              <a:buNone/>
              <a:defRPr b="1" sz="2400">
                <a:solidFill>
                  <a:schemeClr val="dk1"/>
                </a:solidFill>
              </a:defRPr>
            </a:lvl7pPr>
            <a:lvl8pPr lvl="7" rtl="0" algn="ctr">
              <a:lnSpc>
                <a:spcPct val="100000"/>
              </a:lnSpc>
              <a:spcBef>
                <a:spcPts val="0"/>
              </a:spcBef>
              <a:spcAft>
                <a:spcPts val="0"/>
              </a:spcAft>
              <a:buClr>
                <a:schemeClr val="dk1"/>
              </a:buClr>
              <a:buSzPts val="2400"/>
              <a:buNone/>
              <a:defRPr b="1" sz="2400">
                <a:solidFill>
                  <a:schemeClr val="dk1"/>
                </a:solidFill>
              </a:defRPr>
            </a:lvl8pPr>
            <a:lvl9pPr lvl="8" rtl="0" algn="ctr">
              <a:lnSpc>
                <a:spcPct val="100000"/>
              </a:lnSpc>
              <a:spcBef>
                <a:spcPts val="0"/>
              </a:spcBef>
              <a:spcAft>
                <a:spcPts val="0"/>
              </a:spcAft>
              <a:buClr>
                <a:schemeClr val="dk1"/>
              </a:buClr>
              <a:buSzPts val="2400"/>
              <a:buNone/>
              <a:defRPr b="1" sz="2400">
                <a:solidFill>
                  <a:schemeClr val="dk1"/>
                </a:solidFill>
              </a:defRPr>
            </a:lvl9pPr>
          </a:lstStyle>
          <a:p/>
        </p:txBody>
      </p:sp>
      <p:sp>
        <p:nvSpPr>
          <p:cNvPr id="112" name="Google Shape;112;p18"/>
          <p:cNvSpPr txBox="1"/>
          <p:nvPr>
            <p:ph idx="9" type="subTitle"/>
          </p:nvPr>
        </p:nvSpPr>
        <p:spPr>
          <a:xfrm>
            <a:off x="6443272" y="2086950"/>
            <a:ext cx="2096400" cy="4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2000">
                <a:solidFill>
                  <a:schemeClr val="accent1"/>
                </a:solidFill>
                <a:latin typeface="Sora SemiBold"/>
                <a:ea typeface="Sora SemiBold"/>
                <a:cs typeface="Sora SemiBold"/>
                <a:sym typeface="Sora SemiBold"/>
              </a:defRPr>
            </a:lvl1pPr>
            <a:lvl2pPr lvl="1" rtl="0" algn="ctr">
              <a:lnSpc>
                <a:spcPct val="100000"/>
              </a:lnSpc>
              <a:spcBef>
                <a:spcPts val="0"/>
              </a:spcBef>
              <a:spcAft>
                <a:spcPts val="0"/>
              </a:spcAft>
              <a:buClr>
                <a:schemeClr val="dk1"/>
              </a:buClr>
              <a:buSzPts val="2400"/>
              <a:buNone/>
              <a:defRPr b="1" sz="2400">
                <a:solidFill>
                  <a:schemeClr val="dk1"/>
                </a:solidFill>
              </a:defRPr>
            </a:lvl2pPr>
            <a:lvl3pPr lvl="2" rtl="0" algn="ctr">
              <a:lnSpc>
                <a:spcPct val="100000"/>
              </a:lnSpc>
              <a:spcBef>
                <a:spcPts val="0"/>
              </a:spcBef>
              <a:spcAft>
                <a:spcPts val="0"/>
              </a:spcAft>
              <a:buClr>
                <a:schemeClr val="dk1"/>
              </a:buClr>
              <a:buSzPts val="2400"/>
              <a:buNone/>
              <a:defRPr b="1" sz="2400">
                <a:solidFill>
                  <a:schemeClr val="dk1"/>
                </a:solidFill>
              </a:defRPr>
            </a:lvl3pPr>
            <a:lvl4pPr lvl="3" rtl="0" algn="ctr">
              <a:lnSpc>
                <a:spcPct val="100000"/>
              </a:lnSpc>
              <a:spcBef>
                <a:spcPts val="0"/>
              </a:spcBef>
              <a:spcAft>
                <a:spcPts val="0"/>
              </a:spcAft>
              <a:buClr>
                <a:schemeClr val="dk1"/>
              </a:buClr>
              <a:buSzPts val="2400"/>
              <a:buNone/>
              <a:defRPr b="1" sz="2400">
                <a:solidFill>
                  <a:schemeClr val="dk1"/>
                </a:solidFill>
              </a:defRPr>
            </a:lvl4pPr>
            <a:lvl5pPr lvl="4" rtl="0" algn="ctr">
              <a:lnSpc>
                <a:spcPct val="100000"/>
              </a:lnSpc>
              <a:spcBef>
                <a:spcPts val="0"/>
              </a:spcBef>
              <a:spcAft>
                <a:spcPts val="0"/>
              </a:spcAft>
              <a:buClr>
                <a:schemeClr val="dk1"/>
              </a:buClr>
              <a:buSzPts val="2400"/>
              <a:buNone/>
              <a:defRPr b="1" sz="2400">
                <a:solidFill>
                  <a:schemeClr val="dk1"/>
                </a:solidFill>
              </a:defRPr>
            </a:lvl5pPr>
            <a:lvl6pPr lvl="5" rtl="0" algn="ctr">
              <a:lnSpc>
                <a:spcPct val="100000"/>
              </a:lnSpc>
              <a:spcBef>
                <a:spcPts val="0"/>
              </a:spcBef>
              <a:spcAft>
                <a:spcPts val="0"/>
              </a:spcAft>
              <a:buClr>
                <a:schemeClr val="dk1"/>
              </a:buClr>
              <a:buSzPts val="2400"/>
              <a:buNone/>
              <a:defRPr b="1" sz="2400">
                <a:solidFill>
                  <a:schemeClr val="dk1"/>
                </a:solidFill>
              </a:defRPr>
            </a:lvl6pPr>
            <a:lvl7pPr lvl="6" rtl="0" algn="ctr">
              <a:lnSpc>
                <a:spcPct val="100000"/>
              </a:lnSpc>
              <a:spcBef>
                <a:spcPts val="0"/>
              </a:spcBef>
              <a:spcAft>
                <a:spcPts val="0"/>
              </a:spcAft>
              <a:buClr>
                <a:schemeClr val="dk1"/>
              </a:buClr>
              <a:buSzPts val="2400"/>
              <a:buNone/>
              <a:defRPr b="1" sz="2400">
                <a:solidFill>
                  <a:schemeClr val="dk1"/>
                </a:solidFill>
              </a:defRPr>
            </a:lvl7pPr>
            <a:lvl8pPr lvl="7" rtl="0" algn="ctr">
              <a:lnSpc>
                <a:spcPct val="100000"/>
              </a:lnSpc>
              <a:spcBef>
                <a:spcPts val="0"/>
              </a:spcBef>
              <a:spcAft>
                <a:spcPts val="0"/>
              </a:spcAft>
              <a:buClr>
                <a:schemeClr val="dk1"/>
              </a:buClr>
              <a:buSzPts val="2400"/>
              <a:buNone/>
              <a:defRPr b="1" sz="2400">
                <a:solidFill>
                  <a:schemeClr val="dk1"/>
                </a:solidFill>
              </a:defRPr>
            </a:lvl8pPr>
            <a:lvl9pPr lvl="8" rtl="0" algn="ctr">
              <a:lnSpc>
                <a:spcPct val="100000"/>
              </a:lnSpc>
              <a:spcBef>
                <a:spcPts val="0"/>
              </a:spcBef>
              <a:spcAft>
                <a:spcPts val="0"/>
              </a:spcAft>
              <a:buClr>
                <a:schemeClr val="dk1"/>
              </a:buClr>
              <a:buSzPts val="2400"/>
              <a:buNone/>
              <a:defRPr b="1" sz="2400">
                <a:solidFill>
                  <a:schemeClr val="dk1"/>
                </a:solidFill>
              </a:defRPr>
            </a:lvl9pPr>
          </a:lstStyle>
          <a:p/>
        </p:txBody>
      </p:sp>
      <p:sp>
        <p:nvSpPr>
          <p:cNvPr id="113" name="Google Shape;113;p18"/>
          <p:cNvSpPr txBox="1"/>
          <p:nvPr>
            <p:ph idx="13" type="subTitle"/>
          </p:nvPr>
        </p:nvSpPr>
        <p:spPr>
          <a:xfrm>
            <a:off x="6441069" y="710250"/>
            <a:ext cx="2096400" cy="4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2000">
                <a:solidFill>
                  <a:schemeClr val="accent1"/>
                </a:solidFill>
                <a:latin typeface="Sora SemiBold"/>
                <a:ea typeface="Sora SemiBold"/>
                <a:cs typeface="Sora SemiBold"/>
                <a:sym typeface="Sora SemiBold"/>
              </a:defRPr>
            </a:lvl1pPr>
            <a:lvl2pPr lvl="1" rtl="0" algn="ctr">
              <a:lnSpc>
                <a:spcPct val="100000"/>
              </a:lnSpc>
              <a:spcBef>
                <a:spcPts val="0"/>
              </a:spcBef>
              <a:spcAft>
                <a:spcPts val="0"/>
              </a:spcAft>
              <a:buClr>
                <a:schemeClr val="dk1"/>
              </a:buClr>
              <a:buSzPts val="2400"/>
              <a:buNone/>
              <a:defRPr b="1" sz="2400">
                <a:solidFill>
                  <a:schemeClr val="dk1"/>
                </a:solidFill>
              </a:defRPr>
            </a:lvl2pPr>
            <a:lvl3pPr lvl="2" rtl="0" algn="ctr">
              <a:lnSpc>
                <a:spcPct val="100000"/>
              </a:lnSpc>
              <a:spcBef>
                <a:spcPts val="0"/>
              </a:spcBef>
              <a:spcAft>
                <a:spcPts val="0"/>
              </a:spcAft>
              <a:buClr>
                <a:schemeClr val="dk1"/>
              </a:buClr>
              <a:buSzPts val="2400"/>
              <a:buNone/>
              <a:defRPr b="1" sz="2400">
                <a:solidFill>
                  <a:schemeClr val="dk1"/>
                </a:solidFill>
              </a:defRPr>
            </a:lvl3pPr>
            <a:lvl4pPr lvl="3" rtl="0" algn="ctr">
              <a:lnSpc>
                <a:spcPct val="100000"/>
              </a:lnSpc>
              <a:spcBef>
                <a:spcPts val="0"/>
              </a:spcBef>
              <a:spcAft>
                <a:spcPts val="0"/>
              </a:spcAft>
              <a:buClr>
                <a:schemeClr val="dk1"/>
              </a:buClr>
              <a:buSzPts val="2400"/>
              <a:buNone/>
              <a:defRPr b="1" sz="2400">
                <a:solidFill>
                  <a:schemeClr val="dk1"/>
                </a:solidFill>
              </a:defRPr>
            </a:lvl4pPr>
            <a:lvl5pPr lvl="4" rtl="0" algn="ctr">
              <a:lnSpc>
                <a:spcPct val="100000"/>
              </a:lnSpc>
              <a:spcBef>
                <a:spcPts val="0"/>
              </a:spcBef>
              <a:spcAft>
                <a:spcPts val="0"/>
              </a:spcAft>
              <a:buClr>
                <a:schemeClr val="dk1"/>
              </a:buClr>
              <a:buSzPts val="2400"/>
              <a:buNone/>
              <a:defRPr b="1" sz="2400">
                <a:solidFill>
                  <a:schemeClr val="dk1"/>
                </a:solidFill>
              </a:defRPr>
            </a:lvl5pPr>
            <a:lvl6pPr lvl="5" rtl="0" algn="ctr">
              <a:lnSpc>
                <a:spcPct val="100000"/>
              </a:lnSpc>
              <a:spcBef>
                <a:spcPts val="0"/>
              </a:spcBef>
              <a:spcAft>
                <a:spcPts val="0"/>
              </a:spcAft>
              <a:buClr>
                <a:schemeClr val="dk1"/>
              </a:buClr>
              <a:buSzPts val="2400"/>
              <a:buNone/>
              <a:defRPr b="1" sz="2400">
                <a:solidFill>
                  <a:schemeClr val="dk1"/>
                </a:solidFill>
              </a:defRPr>
            </a:lvl6pPr>
            <a:lvl7pPr lvl="6" rtl="0" algn="ctr">
              <a:lnSpc>
                <a:spcPct val="100000"/>
              </a:lnSpc>
              <a:spcBef>
                <a:spcPts val="0"/>
              </a:spcBef>
              <a:spcAft>
                <a:spcPts val="0"/>
              </a:spcAft>
              <a:buClr>
                <a:schemeClr val="dk1"/>
              </a:buClr>
              <a:buSzPts val="2400"/>
              <a:buNone/>
              <a:defRPr b="1" sz="2400">
                <a:solidFill>
                  <a:schemeClr val="dk1"/>
                </a:solidFill>
              </a:defRPr>
            </a:lvl7pPr>
            <a:lvl8pPr lvl="7" rtl="0" algn="ctr">
              <a:lnSpc>
                <a:spcPct val="100000"/>
              </a:lnSpc>
              <a:spcBef>
                <a:spcPts val="0"/>
              </a:spcBef>
              <a:spcAft>
                <a:spcPts val="0"/>
              </a:spcAft>
              <a:buClr>
                <a:schemeClr val="dk1"/>
              </a:buClr>
              <a:buSzPts val="2400"/>
              <a:buNone/>
              <a:defRPr b="1" sz="2400">
                <a:solidFill>
                  <a:schemeClr val="dk1"/>
                </a:solidFill>
              </a:defRPr>
            </a:lvl8pPr>
            <a:lvl9pPr lvl="8" rtl="0" algn="ctr">
              <a:lnSpc>
                <a:spcPct val="100000"/>
              </a:lnSpc>
              <a:spcBef>
                <a:spcPts val="0"/>
              </a:spcBef>
              <a:spcAft>
                <a:spcPts val="0"/>
              </a:spcAft>
              <a:buClr>
                <a:schemeClr val="dk1"/>
              </a:buClr>
              <a:buSzPts val="2400"/>
              <a:buNone/>
              <a:defRPr b="1" sz="2400">
                <a:solidFill>
                  <a:schemeClr val="dk1"/>
                </a:solidFill>
              </a:defRPr>
            </a:lvl9pPr>
          </a:lstStyle>
          <a:p/>
        </p:txBody>
      </p:sp>
      <p:sp>
        <p:nvSpPr>
          <p:cNvPr id="114" name="Google Shape;114;p18"/>
          <p:cNvSpPr txBox="1"/>
          <p:nvPr>
            <p:ph idx="14" type="subTitle"/>
          </p:nvPr>
        </p:nvSpPr>
        <p:spPr>
          <a:xfrm>
            <a:off x="3943350" y="3509550"/>
            <a:ext cx="2102700" cy="4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2000">
                <a:solidFill>
                  <a:schemeClr val="accent1"/>
                </a:solidFill>
                <a:latin typeface="Sora SemiBold"/>
                <a:ea typeface="Sora SemiBold"/>
                <a:cs typeface="Sora SemiBold"/>
                <a:sym typeface="Sora SemiBold"/>
              </a:defRPr>
            </a:lvl1pPr>
            <a:lvl2pPr lvl="1" rtl="0" algn="ctr">
              <a:lnSpc>
                <a:spcPct val="100000"/>
              </a:lnSpc>
              <a:spcBef>
                <a:spcPts val="0"/>
              </a:spcBef>
              <a:spcAft>
                <a:spcPts val="0"/>
              </a:spcAft>
              <a:buClr>
                <a:schemeClr val="dk1"/>
              </a:buClr>
              <a:buSzPts val="2400"/>
              <a:buNone/>
              <a:defRPr b="1" sz="2400">
                <a:solidFill>
                  <a:schemeClr val="dk1"/>
                </a:solidFill>
              </a:defRPr>
            </a:lvl2pPr>
            <a:lvl3pPr lvl="2" rtl="0" algn="ctr">
              <a:lnSpc>
                <a:spcPct val="100000"/>
              </a:lnSpc>
              <a:spcBef>
                <a:spcPts val="0"/>
              </a:spcBef>
              <a:spcAft>
                <a:spcPts val="0"/>
              </a:spcAft>
              <a:buClr>
                <a:schemeClr val="dk1"/>
              </a:buClr>
              <a:buSzPts val="2400"/>
              <a:buNone/>
              <a:defRPr b="1" sz="2400">
                <a:solidFill>
                  <a:schemeClr val="dk1"/>
                </a:solidFill>
              </a:defRPr>
            </a:lvl3pPr>
            <a:lvl4pPr lvl="3" rtl="0" algn="ctr">
              <a:lnSpc>
                <a:spcPct val="100000"/>
              </a:lnSpc>
              <a:spcBef>
                <a:spcPts val="0"/>
              </a:spcBef>
              <a:spcAft>
                <a:spcPts val="0"/>
              </a:spcAft>
              <a:buClr>
                <a:schemeClr val="dk1"/>
              </a:buClr>
              <a:buSzPts val="2400"/>
              <a:buNone/>
              <a:defRPr b="1" sz="2400">
                <a:solidFill>
                  <a:schemeClr val="dk1"/>
                </a:solidFill>
              </a:defRPr>
            </a:lvl4pPr>
            <a:lvl5pPr lvl="4" rtl="0" algn="ctr">
              <a:lnSpc>
                <a:spcPct val="100000"/>
              </a:lnSpc>
              <a:spcBef>
                <a:spcPts val="0"/>
              </a:spcBef>
              <a:spcAft>
                <a:spcPts val="0"/>
              </a:spcAft>
              <a:buClr>
                <a:schemeClr val="dk1"/>
              </a:buClr>
              <a:buSzPts val="2400"/>
              <a:buNone/>
              <a:defRPr b="1" sz="2400">
                <a:solidFill>
                  <a:schemeClr val="dk1"/>
                </a:solidFill>
              </a:defRPr>
            </a:lvl5pPr>
            <a:lvl6pPr lvl="5" rtl="0" algn="ctr">
              <a:lnSpc>
                <a:spcPct val="100000"/>
              </a:lnSpc>
              <a:spcBef>
                <a:spcPts val="0"/>
              </a:spcBef>
              <a:spcAft>
                <a:spcPts val="0"/>
              </a:spcAft>
              <a:buClr>
                <a:schemeClr val="dk1"/>
              </a:buClr>
              <a:buSzPts val="2400"/>
              <a:buNone/>
              <a:defRPr b="1" sz="2400">
                <a:solidFill>
                  <a:schemeClr val="dk1"/>
                </a:solidFill>
              </a:defRPr>
            </a:lvl6pPr>
            <a:lvl7pPr lvl="6" rtl="0" algn="ctr">
              <a:lnSpc>
                <a:spcPct val="100000"/>
              </a:lnSpc>
              <a:spcBef>
                <a:spcPts val="0"/>
              </a:spcBef>
              <a:spcAft>
                <a:spcPts val="0"/>
              </a:spcAft>
              <a:buClr>
                <a:schemeClr val="dk1"/>
              </a:buClr>
              <a:buSzPts val="2400"/>
              <a:buNone/>
              <a:defRPr b="1" sz="2400">
                <a:solidFill>
                  <a:schemeClr val="dk1"/>
                </a:solidFill>
              </a:defRPr>
            </a:lvl7pPr>
            <a:lvl8pPr lvl="7" rtl="0" algn="ctr">
              <a:lnSpc>
                <a:spcPct val="100000"/>
              </a:lnSpc>
              <a:spcBef>
                <a:spcPts val="0"/>
              </a:spcBef>
              <a:spcAft>
                <a:spcPts val="0"/>
              </a:spcAft>
              <a:buClr>
                <a:schemeClr val="dk1"/>
              </a:buClr>
              <a:buSzPts val="2400"/>
              <a:buNone/>
              <a:defRPr b="1" sz="2400">
                <a:solidFill>
                  <a:schemeClr val="dk1"/>
                </a:solidFill>
              </a:defRPr>
            </a:lvl8pPr>
            <a:lvl9pPr lvl="8" rtl="0" algn="ctr">
              <a:lnSpc>
                <a:spcPct val="100000"/>
              </a:lnSpc>
              <a:spcBef>
                <a:spcPts val="0"/>
              </a:spcBef>
              <a:spcAft>
                <a:spcPts val="0"/>
              </a:spcAft>
              <a:buClr>
                <a:schemeClr val="dk1"/>
              </a:buClr>
              <a:buSzPts val="2400"/>
              <a:buNone/>
              <a:defRPr b="1" sz="2400">
                <a:solidFill>
                  <a:schemeClr val="dk1"/>
                </a:solidFill>
              </a:defRPr>
            </a:lvl9pPr>
          </a:lstStyle>
          <a:p/>
        </p:txBody>
      </p:sp>
      <p:sp>
        <p:nvSpPr>
          <p:cNvPr id="115" name="Google Shape;115;p18"/>
          <p:cNvSpPr txBox="1"/>
          <p:nvPr>
            <p:ph idx="15" type="subTitle"/>
          </p:nvPr>
        </p:nvSpPr>
        <p:spPr>
          <a:xfrm>
            <a:off x="6443272" y="3509550"/>
            <a:ext cx="2096400" cy="4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2000">
                <a:solidFill>
                  <a:schemeClr val="accent1"/>
                </a:solidFill>
                <a:latin typeface="Sora SemiBold"/>
                <a:ea typeface="Sora SemiBold"/>
                <a:cs typeface="Sora SemiBold"/>
                <a:sym typeface="Sora SemiBold"/>
              </a:defRPr>
            </a:lvl1pPr>
            <a:lvl2pPr lvl="1" rtl="0" algn="ctr">
              <a:lnSpc>
                <a:spcPct val="100000"/>
              </a:lnSpc>
              <a:spcBef>
                <a:spcPts val="0"/>
              </a:spcBef>
              <a:spcAft>
                <a:spcPts val="0"/>
              </a:spcAft>
              <a:buClr>
                <a:schemeClr val="dk1"/>
              </a:buClr>
              <a:buSzPts val="2400"/>
              <a:buNone/>
              <a:defRPr b="1" sz="2400">
                <a:solidFill>
                  <a:schemeClr val="dk1"/>
                </a:solidFill>
              </a:defRPr>
            </a:lvl2pPr>
            <a:lvl3pPr lvl="2" rtl="0" algn="ctr">
              <a:lnSpc>
                <a:spcPct val="100000"/>
              </a:lnSpc>
              <a:spcBef>
                <a:spcPts val="0"/>
              </a:spcBef>
              <a:spcAft>
                <a:spcPts val="0"/>
              </a:spcAft>
              <a:buClr>
                <a:schemeClr val="dk1"/>
              </a:buClr>
              <a:buSzPts val="2400"/>
              <a:buNone/>
              <a:defRPr b="1" sz="2400">
                <a:solidFill>
                  <a:schemeClr val="dk1"/>
                </a:solidFill>
              </a:defRPr>
            </a:lvl3pPr>
            <a:lvl4pPr lvl="3" rtl="0" algn="ctr">
              <a:lnSpc>
                <a:spcPct val="100000"/>
              </a:lnSpc>
              <a:spcBef>
                <a:spcPts val="0"/>
              </a:spcBef>
              <a:spcAft>
                <a:spcPts val="0"/>
              </a:spcAft>
              <a:buClr>
                <a:schemeClr val="dk1"/>
              </a:buClr>
              <a:buSzPts val="2400"/>
              <a:buNone/>
              <a:defRPr b="1" sz="2400">
                <a:solidFill>
                  <a:schemeClr val="dk1"/>
                </a:solidFill>
              </a:defRPr>
            </a:lvl4pPr>
            <a:lvl5pPr lvl="4" rtl="0" algn="ctr">
              <a:lnSpc>
                <a:spcPct val="100000"/>
              </a:lnSpc>
              <a:spcBef>
                <a:spcPts val="0"/>
              </a:spcBef>
              <a:spcAft>
                <a:spcPts val="0"/>
              </a:spcAft>
              <a:buClr>
                <a:schemeClr val="dk1"/>
              </a:buClr>
              <a:buSzPts val="2400"/>
              <a:buNone/>
              <a:defRPr b="1" sz="2400">
                <a:solidFill>
                  <a:schemeClr val="dk1"/>
                </a:solidFill>
              </a:defRPr>
            </a:lvl5pPr>
            <a:lvl6pPr lvl="5" rtl="0" algn="ctr">
              <a:lnSpc>
                <a:spcPct val="100000"/>
              </a:lnSpc>
              <a:spcBef>
                <a:spcPts val="0"/>
              </a:spcBef>
              <a:spcAft>
                <a:spcPts val="0"/>
              </a:spcAft>
              <a:buClr>
                <a:schemeClr val="dk1"/>
              </a:buClr>
              <a:buSzPts val="2400"/>
              <a:buNone/>
              <a:defRPr b="1" sz="2400">
                <a:solidFill>
                  <a:schemeClr val="dk1"/>
                </a:solidFill>
              </a:defRPr>
            </a:lvl6pPr>
            <a:lvl7pPr lvl="6" rtl="0" algn="ctr">
              <a:lnSpc>
                <a:spcPct val="100000"/>
              </a:lnSpc>
              <a:spcBef>
                <a:spcPts val="0"/>
              </a:spcBef>
              <a:spcAft>
                <a:spcPts val="0"/>
              </a:spcAft>
              <a:buClr>
                <a:schemeClr val="dk1"/>
              </a:buClr>
              <a:buSzPts val="2400"/>
              <a:buNone/>
              <a:defRPr b="1" sz="2400">
                <a:solidFill>
                  <a:schemeClr val="dk1"/>
                </a:solidFill>
              </a:defRPr>
            </a:lvl7pPr>
            <a:lvl8pPr lvl="7" rtl="0" algn="ctr">
              <a:lnSpc>
                <a:spcPct val="100000"/>
              </a:lnSpc>
              <a:spcBef>
                <a:spcPts val="0"/>
              </a:spcBef>
              <a:spcAft>
                <a:spcPts val="0"/>
              </a:spcAft>
              <a:buClr>
                <a:schemeClr val="dk1"/>
              </a:buClr>
              <a:buSzPts val="2400"/>
              <a:buNone/>
              <a:defRPr b="1" sz="2400">
                <a:solidFill>
                  <a:schemeClr val="dk1"/>
                </a:solidFill>
              </a:defRPr>
            </a:lvl8pPr>
            <a:lvl9pPr lvl="8" rtl="0" algn="ctr">
              <a:lnSpc>
                <a:spcPct val="100000"/>
              </a:lnSpc>
              <a:spcBef>
                <a:spcPts val="0"/>
              </a:spcBef>
              <a:spcAft>
                <a:spcPts val="0"/>
              </a:spcAft>
              <a:buClr>
                <a:schemeClr val="dk1"/>
              </a:buClr>
              <a:buSzPts val="2400"/>
              <a:buNone/>
              <a:defRPr b="1" sz="2400">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lt2"/>
        </a:solidFill>
      </p:bgPr>
    </p:bg>
    <p:spTree>
      <p:nvGrpSpPr>
        <p:cNvPr id="116" name="Shape 116"/>
        <p:cNvGrpSpPr/>
        <p:nvPr/>
      </p:nvGrpSpPr>
      <p:grpSpPr>
        <a:xfrm>
          <a:off x="0" y="0"/>
          <a:ext cx="0" cy="0"/>
          <a:chOff x="0" y="0"/>
          <a:chExt cx="0" cy="0"/>
        </a:xfrm>
      </p:grpSpPr>
      <p:sp>
        <p:nvSpPr>
          <p:cNvPr id="117" name="Google Shape;117;p19"/>
          <p:cNvSpPr/>
          <p:nvPr/>
        </p:nvSpPr>
        <p:spPr>
          <a:xfrm>
            <a:off x="4759425" y="0"/>
            <a:ext cx="43845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18" name="Google Shape;118;p19"/>
          <p:cNvSpPr txBox="1"/>
          <p:nvPr>
            <p:ph idx="1" type="subTitle"/>
          </p:nvPr>
        </p:nvSpPr>
        <p:spPr>
          <a:xfrm>
            <a:off x="5832550" y="1120250"/>
            <a:ext cx="2277000" cy="53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 name="Google Shape;119;p19"/>
          <p:cNvSpPr txBox="1"/>
          <p:nvPr>
            <p:ph hasCustomPrompt="1" type="title"/>
          </p:nvPr>
        </p:nvSpPr>
        <p:spPr>
          <a:xfrm>
            <a:off x="5832550" y="2042475"/>
            <a:ext cx="2277000" cy="54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0" name="Google Shape;120;p19"/>
          <p:cNvSpPr txBox="1"/>
          <p:nvPr>
            <p:ph idx="2" type="subTitle"/>
          </p:nvPr>
        </p:nvSpPr>
        <p:spPr>
          <a:xfrm>
            <a:off x="5832550" y="2593500"/>
            <a:ext cx="2277000" cy="53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 name="Google Shape;121;p19"/>
          <p:cNvSpPr txBox="1"/>
          <p:nvPr>
            <p:ph hasCustomPrompt="1" idx="3" type="title"/>
          </p:nvPr>
        </p:nvSpPr>
        <p:spPr>
          <a:xfrm>
            <a:off x="5832550" y="3515738"/>
            <a:ext cx="2277000" cy="54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2" name="Google Shape;122;p19"/>
          <p:cNvSpPr txBox="1"/>
          <p:nvPr>
            <p:ph idx="4" type="subTitle"/>
          </p:nvPr>
        </p:nvSpPr>
        <p:spPr>
          <a:xfrm>
            <a:off x="5832550" y="4069088"/>
            <a:ext cx="2277000" cy="53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 name="Google Shape;123;p19"/>
          <p:cNvSpPr txBox="1"/>
          <p:nvPr>
            <p:ph hasCustomPrompt="1" idx="5" type="title"/>
          </p:nvPr>
        </p:nvSpPr>
        <p:spPr>
          <a:xfrm>
            <a:off x="5832550" y="569200"/>
            <a:ext cx="2277000" cy="54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4" name="Google Shape;124;p19"/>
          <p:cNvSpPr txBox="1"/>
          <p:nvPr>
            <p:ph idx="6" type="title"/>
          </p:nvPr>
        </p:nvSpPr>
        <p:spPr>
          <a:xfrm>
            <a:off x="727375" y="2022225"/>
            <a:ext cx="2441400" cy="1124700"/>
          </a:xfrm>
          <a:prstGeom prst="rect">
            <a:avLst/>
          </a:prstGeom>
        </p:spPr>
        <p:txBody>
          <a:bodyPr anchorCtr="0" anchor="ctr" bIns="91425" lIns="91425" spcFirstLastPara="1" rIns="91425" wrap="square" tIns="91425">
            <a:noAutofit/>
          </a:bodyPr>
          <a:lstStyle>
            <a:lvl1pPr lvl="0">
              <a:spcBef>
                <a:spcPts val="0"/>
              </a:spcBef>
              <a:spcAft>
                <a:spcPts val="0"/>
              </a:spcAft>
              <a:buSzPts val="3500"/>
              <a:buNone/>
              <a:defRPr sz="3000">
                <a:solidFill>
                  <a:schemeClr val="lt1"/>
                </a:solidFill>
                <a:latin typeface="Sora ExtraBold"/>
                <a:ea typeface="Sora ExtraBold"/>
                <a:cs typeface="Sora ExtraBold"/>
                <a:sym typeface="Sora ExtraBold"/>
              </a:defRPr>
            </a:lvl1pPr>
            <a:lvl2pPr lvl="1">
              <a:spcBef>
                <a:spcPts val="0"/>
              </a:spcBef>
              <a:spcAft>
                <a:spcPts val="0"/>
              </a:spcAft>
              <a:buSzPts val="3500"/>
              <a:buNone/>
              <a:defRPr>
                <a:latin typeface="Sora Light"/>
                <a:ea typeface="Sora Light"/>
                <a:cs typeface="Sora Light"/>
                <a:sym typeface="Sora Light"/>
              </a:defRPr>
            </a:lvl2pPr>
            <a:lvl3pPr lvl="2">
              <a:spcBef>
                <a:spcPts val="0"/>
              </a:spcBef>
              <a:spcAft>
                <a:spcPts val="0"/>
              </a:spcAft>
              <a:buSzPts val="3500"/>
              <a:buNone/>
              <a:defRPr>
                <a:latin typeface="Sora Light"/>
                <a:ea typeface="Sora Light"/>
                <a:cs typeface="Sora Light"/>
                <a:sym typeface="Sora Light"/>
              </a:defRPr>
            </a:lvl3pPr>
            <a:lvl4pPr lvl="3">
              <a:spcBef>
                <a:spcPts val="0"/>
              </a:spcBef>
              <a:spcAft>
                <a:spcPts val="0"/>
              </a:spcAft>
              <a:buSzPts val="3500"/>
              <a:buNone/>
              <a:defRPr>
                <a:latin typeface="Sora Light"/>
                <a:ea typeface="Sora Light"/>
                <a:cs typeface="Sora Light"/>
                <a:sym typeface="Sora Light"/>
              </a:defRPr>
            </a:lvl4pPr>
            <a:lvl5pPr lvl="4">
              <a:spcBef>
                <a:spcPts val="0"/>
              </a:spcBef>
              <a:spcAft>
                <a:spcPts val="0"/>
              </a:spcAft>
              <a:buSzPts val="3500"/>
              <a:buNone/>
              <a:defRPr>
                <a:latin typeface="Sora Light"/>
                <a:ea typeface="Sora Light"/>
                <a:cs typeface="Sora Light"/>
                <a:sym typeface="Sora Light"/>
              </a:defRPr>
            </a:lvl5pPr>
            <a:lvl6pPr lvl="5">
              <a:spcBef>
                <a:spcPts val="0"/>
              </a:spcBef>
              <a:spcAft>
                <a:spcPts val="0"/>
              </a:spcAft>
              <a:buSzPts val="3500"/>
              <a:buNone/>
              <a:defRPr>
                <a:latin typeface="Sora Light"/>
                <a:ea typeface="Sora Light"/>
                <a:cs typeface="Sora Light"/>
                <a:sym typeface="Sora Light"/>
              </a:defRPr>
            </a:lvl6pPr>
            <a:lvl7pPr lvl="6">
              <a:spcBef>
                <a:spcPts val="0"/>
              </a:spcBef>
              <a:spcAft>
                <a:spcPts val="0"/>
              </a:spcAft>
              <a:buSzPts val="3500"/>
              <a:buNone/>
              <a:defRPr>
                <a:latin typeface="Sora Light"/>
                <a:ea typeface="Sora Light"/>
                <a:cs typeface="Sora Light"/>
                <a:sym typeface="Sora Light"/>
              </a:defRPr>
            </a:lvl7pPr>
            <a:lvl8pPr lvl="7">
              <a:spcBef>
                <a:spcPts val="0"/>
              </a:spcBef>
              <a:spcAft>
                <a:spcPts val="0"/>
              </a:spcAft>
              <a:buSzPts val="3500"/>
              <a:buNone/>
              <a:defRPr>
                <a:latin typeface="Sora Light"/>
                <a:ea typeface="Sora Light"/>
                <a:cs typeface="Sora Light"/>
                <a:sym typeface="Sora Light"/>
              </a:defRPr>
            </a:lvl8pPr>
            <a:lvl9pPr lvl="8">
              <a:spcBef>
                <a:spcPts val="0"/>
              </a:spcBef>
              <a:spcAft>
                <a:spcPts val="0"/>
              </a:spcAft>
              <a:buSzPts val="3500"/>
              <a:buNone/>
              <a:defRPr>
                <a:latin typeface="Sora Light"/>
                <a:ea typeface="Sora Light"/>
                <a:cs typeface="Sora Light"/>
                <a:sym typeface="Sora Light"/>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solidFill>
          <a:schemeClr val="accent4"/>
        </a:solidFill>
      </p:bgPr>
    </p:bg>
    <p:spTree>
      <p:nvGrpSpPr>
        <p:cNvPr id="125" name="Shape 125"/>
        <p:cNvGrpSpPr/>
        <p:nvPr/>
      </p:nvGrpSpPr>
      <p:grpSpPr>
        <a:xfrm>
          <a:off x="0" y="0"/>
          <a:ext cx="0" cy="0"/>
          <a:chOff x="0" y="0"/>
          <a:chExt cx="0" cy="0"/>
        </a:xfrm>
      </p:grpSpPr>
      <p:sp>
        <p:nvSpPr>
          <p:cNvPr id="126" name="Google Shape;126;p20"/>
          <p:cNvSpPr txBox="1"/>
          <p:nvPr>
            <p:ph type="title"/>
          </p:nvPr>
        </p:nvSpPr>
        <p:spPr>
          <a:xfrm>
            <a:off x="751350" y="462650"/>
            <a:ext cx="7785000" cy="4755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7" name="Google Shape;127;p20"/>
          <p:cNvSpPr/>
          <p:nvPr/>
        </p:nvSpPr>
        <p:spPr>
          <a:xfrm flipH="1">
            <a:off x="225" y="1137150"/>
            <a:ext cx="9144000" cy="400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2"/>
        </a:solidFill>
      </p:bgPr>
    </p:bg>
    <p:spTree>
      <p:nvGrpSpPr>
        <p:cNvPr id="13" name="Shape 13"/>
        <p:cNvGrpSpPr/>
        <p:nvPr/>
      </p:nvGrpSpPr>
      <p:grpSpPr>
        <a:xfrm>
          <a:off x="0" y="0"/>
          <a:ext cx="0" cy="0"/>
          <a:chOff x="0" y="0"/>
          <a:chExt cx="0" cy="0"/>
        </a:xfrm>
      </p:grpSpPr>
      <p:sp>
        <p:nvSpPr>
          <p:cNvPr id="14" name="Google Shape;14;p3"/>
          <p:cNvSpPr/>
          <p:nvPr/>
        </p:nvSpPr>
        <p:spPr>
          <a:xfrm flipH="1">
            <a:off x="4572000" y="0"/>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title"/>
          </p:nvPr>
        </p:nvSpPr>
        <p:spPr>
          <a:xfrm>
            <a:off x="896150" y="1929029"/>
            <a:ext cx="2743200" cy="13230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hasCustomPrompt="1" idx="2" type="title"/>
          </p:nvPr>
        </p:nvSpPr>
        <p:spPr>
          <a:xfrm>
            <a:off x="896152" y="936075"/>
            <a:ext cx="2743200" cy="97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000">
                <a:solidFill>
                  <a:schemeClr val="dk1"/>
                </a:solidFill>
                <a:latin typeface="Sora SemiBold"/>
                <a:ea typeface="Sora SemiBold"/>
                <a:cs typeface="Sora SemiBold"/>
                <a:sym typeface="Sora SemiBol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 name="Google Shape;17;p3"/>
          <p:cNvSpPr txBox="1"/>
          <p:nvPr>
            <p:ph idx="1" type="subTitle"/>
          </p:nvPr>
        </p:nvSpPr>
        <p:spPr>
          <a:xfrm>
            <a:off x="908819" y="3380326"/>
            <a:ext cx="2718000" cy="82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 name="Google Shape;18;p3"/>
          <p:cNvSpPr/>
          <p:nvPr>
            <p:ph idx="3" type="pic"/>
          </p:nvPr>
        </p:nvSpPr>
        <p:spPr>
          <a:xfrm>
            <a:off x="6059125" y="1391250"/>
            <a:ext cx="1709700" cy="16788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bg>
      <p:bgPr>
        <a:solidFill>
          <a:schemeClr val="accent2"/>
        </a:solidFill>
      </p:bgPr>
    </p:bg>
    <p:spTree>
      <p:nvGrpSpPr>
        <p:cNvPr id="128" name="Shape 128"/>
        <p:cNvGrpSpPr/>
        <p:nvPr/>
      </p:nvGrpSpPr>
      <p:grpSpPr>
        <a:xfrm>
          <a:off x="0" y="0"/>
          <a:ext cx="0" cy="0"/>
          <a:chOff x="0" y="0"/>
          <a:chExt cx="0" cy="0"/>
        </a:xfrm>
      </p:grpSpPr>
      <p:sp>
        <p:nvSpPr>
          <p:cNvPr id="129" name="Google Shape;129;p21"/>
          <p:cNvSpPr txBox="1"/>
          <p:nvPr>
            <p:ph type="title"/>
          </p:nvPr>
        </p:nvSpPr>
        <p:spPr>
          <a:xfrm>
            <a:off x="751350" y="462650"/>
            <a:ext cx="7785000" cy="475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30" name="Google Shape;130;p21"/>
          <p:cNvSpPr/>
          <p:nvPr/>
        </p:nvSpPr>
        <p:spPr>
          <a:xfrm flipH="1">
            <a:off x="225" y="1137150"/>
            <a:ext cx="9144000" cy="400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bg>
      <p:bgPr>
        <a:solidFill>
          <a:schemeClr val="accent4"/>
        </a:solidFill>
      </p:bgPr>
    </p:bg>
    <p:spTree>
      <p:nvGrpSpPr>
        <p:cNvPr id="131" name="Shape 131"/>
        <p:cNvGrpSpPr/>
        <p:nvPr/>
      </p:nvGrpSpPr>
      <p:grpSpPr>
        <a:xfrm>
          <a:off x="0" y="0"/>
          <a:ext cx="0" cy="0"/>
          <a:chOff x="0" y="0"/>
          <a:chExt cx="0" cy="0"/>
        </a:xfrm>
      </p:grpSpPr>
      <p:sp>
        <p:nvSpPr>
          <p:cNvPr id="132" name="Google Shape;132;p22"/>
          <p:cNvSpPr/>
          <p:nvPr/>
        </p:nvSpPr>
        <p:spPr>
          <a:xfrm>
            <a:off x="4759425" y="0"/>
            <a:ext cx="43845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33" name="Google Shape;133;p22"/>
          <p:cNvSpPr txBox="1"/>
          <p:nvPr>
            <p:ph type="title"/>
          </p:nvPr>
        </p:nvSpPr>
        <p:spPr>
          <a:xfrm>
            <a:off x="5226350" y="2150850"/>
            <a:ext cx="32853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4" name="Google Shape;134;p22"/>
          <p:cNvSpPr txBox="1"/>
          <p:nvPr>
            <p:ph idx="1" type="subTitle"/>
          </p:nvPr>
        </p:nvSpPr>
        <p:spPr>
          <a:xfrm>
            <a:off x="5226350" y="3060850"/>
            <a:ext cx="3285300" cy="502800"/>
          </a:xfrm>
          <a:prstGeom prst="rect">
            <a:avLst/>
          </a:prstGeom>
        </p:spPr>
        <p:txBody>
          <a:bodyPr anchorCtr="0" anchor="ctr" bIns="91425" lIns="91425" spcFirstLastPara="1" rIns="91425" wrap="square" tIns="91425">
            <a:noAutofit/>
          </a:bodyPr>
          <a:lstStyle>
            <a:lvl1pPr lvl="0" rtl="0" algn="ctr">
              <a:lnSpc>
                <a:spcPct val="13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2">
    <p:bg>
      <p:bgPr>
        <a:solidFill>
          <a:schemeClr val="accent3"/>
        </a:solidFill>
      </p:bgPr>
    </p:bg>
    <p:spTree>
      <p:nvGrpSpPr>
        <p:cNvPr id="135" name="Shape 135"/>
        <p:cNvGrpSpPr/>
        <p:nvPr/>
      </p:nvGrpSpPr>
      <p:grpSpPr>
        <a:xfrm>
          <a:off x="0" y="0"/>
          <a:ext cx="0" cy="0"/>
          <a:chOff x="0" y="0"/>
          <a:chExt cx="0" cy="0"/>
        </a:xfrm>
      </p:grpSpPr>
      <p:sp>
        <p:nvSpPr>
          <p:cNvPr id="136" name="Google Shape;136;p23"/>
          <p:cNvSpPr/>
          <p:nvPr/>
        </p:nvSpPr>
        <p:spPr>
          <a:xfrm flipH="1" rot="10800000">
            <a:off x="0" y="-15000"/>
            <a:ext cx="4714200" cy="5158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txBox="1"/>
          <p:nvPr>
            <p:ph type="title"/>
          </p:nvPr>
        </p:nvSpPr>
        <p:spPr>
          <a:xfrm>
            <a:off x="5162175" y="2151150"/>
            <a:ext cx="3374100" cy="8412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_1">
    <p:bg>
      <p:bgPr>
        <a:solidFill>
          <a:schemeClr val="accent6"/>
        </a:solidFill>
      </p:bgPr>
    </p:bg>
    <p:spTree>
      <p:nvGrpSpPr>
        <p:cNvPr id="138" name="Shape 138"/>
        <p:cNvGrpSpPr/>
        <p:nvPr/>
      </p:nvGrpSpPr>
      <p:grpSpPr>
        <a:xfrm>
          <a:off x="0" y="0"/>
          <a:ext cx="0" cy="0"/>
          <a:chOff x="0" y="0"/>
          <a:chExt cx="0" cy="0"/>
        </a:xfrm>
      </p:grpSpPr>
      <p:sp>
        <p:nvSpPr>
          <p:cNvPr id="139" name="Google Shape;139;p24"/>
          <p:cNvSpPr txBox="1"/>
          <p:nvPr>
            <p:ph type="ctrTitle"/>
          </p:nvPr>
        </p:nvSpPr>
        <p:spPr>
          <a:xfrm>
            <a:off x="2429950" y="535000"/>
            <a:ext cx="4284000" cy="99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5200">
                <a:solidFill>
                  <a:schemeClr val="dk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0" name="Google Shape;140;p24"/>
          <p:cNvSpPr txBox="1"/>
          <p:nvPr>
            <p:ph idx="1" type="subTitle"/>
          </p:nvPr>
        </p:nvSpPr>
        <p:spPr>
          <a:xfrm>
            <a:off x="2425075" y="1615650"/>
            <a:ext cx="4293900" cy="99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41" name="Google Shape;141;p24"/>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000">
                <a:solidFill>
                  <a:schemeClr val="dk1"/>
                </a:solidFill>
                <a:latin typeface="Sora ExtraLight"/>
                <a:ea typeface="Sora ExtraLight"/>
                <a:cs typeface="Sora ExtraLight"/>
                <a:sym typeface="Sora ExtraLight"/>
              </a:rPr>
              <a:t>CREDITS: This presentation template was created by </a:t>
            </a:r>
            <a:r>
              <a:rPr b="1" lang="en" sz="1000">
                <a:solidFill>
                  <a:schemeClr val="dk1"/>
                </a:solidFill>
                <a:uFill>
                  <a:noFill/>
                </a:uFill>
                <a:latin typeface="Sora"/>
                <a:ea typeface="Sora"/>
                <a:cs typeface="Sora"/>
                <a:sym typeface="Sora"/>
                <a:hlinkClick r:id="rId2">
                  <a:extLst>
                    <a:ext uri="{A12FA001-AC4F-418D-AE19-62706E023703}">
                      <ahyp:hlinkClr val="tx"/>
                    </a:ext>
                  </a:extLst>
                </a:hlinkClick>
              </a:rPr>
              <a:t>Slidesgo</a:t>
            </a:r>
            <a:r>
              <a:rPr lang="en" sz="1000">
                <a:solidFill>
                  <a:schemeClr val="dk1"/>
                </a:solidFill>
                <a:latin typeface="Sora ExtraLight"/>
                <a:ea typeface="Sora ExtraLight"/>
                <a:cs typeface="Sora ExtraLight"/>
                <a:sym typeface="Sora ExtraLight"/>
              </a:rPr>
              <a:t>, and includes icons by </a:t>
            </a:r>
            <a:r>
              <a:rPr b="1" lang="en" sz="1000">
                <a:solidFill>
                  <a:schemeClr val="dk1"/>
                </a:solidFill>
                <a:uFill>
                  <a:noFill/>
                </a:uFill>
                <a:latin typeface="Sora"/>
                <a:ea typeface="Sora"/>
                <a:cs typeface="Sora"/>
                <a:sym typeface="Sora"/>
                <a:hlinkClick r:id="rId3">
                  <a:extLst>
                    <a:ext uri="{A12FA001-AC4F-418D-AE19-62706E023703}">
                      <ahyp:hlinkClr val="tx"/>
                    </a:ext>
                  </a:extLst>
                </a:hlinkClick>
              </a:rPr>
              <a:t>Flaticon</a:t>
            </a:r>
            <a:r>
              <a:rPr lang="en" sz="1000">
                <a:solidFill>
                  <a:schemeClr val="dk1"/>
                </a:solidFill>
                <a:latin typeface="Sora ExtraLight"/>
                <a:ea typeface="Sora ExtraLight"/>
                <a:cs typeface="Sora ExtraLight"/>
                <a:sym typeface="Sora ExtraLight"/>
              </a:rPr>
              <a:t>, and infographics &amp; images by </a:t>
            </a:r>
            <a:r>
              <a:rPr b="1" lang="en" sz="1000">
                <a:solidFill>
                  <a:schemeClr val="dk1"/>
                </a:solidFill>
                <a:uFill>
                  <a:noFill/>
                </a:uFill>
                <a:latin typeface="Sora"/>
                <a:ea typeface="Sora"/>
                <a:cs typeface="Sora"/>
                <a:sym typeface="Sora"/>
                <a:hlinkClick r:id="rId4">
                  <a:extLst>
                    <a:ext uri="{A12FA001-AC4F-418D-AE19-62706E023703}">
                      <ahyp:hlinkClr val="tx"/>
                    </a:ext>
                  </a:extLst>
                </a:hlinkClick>
              </a:rPr>
              <a:t>Freepik</a:t>
            </a:r>
            <a:r>
              <a:rPr b="1" lang="en" sz="1000">
                <a:solidFill>
                  <a:schemeClr val="dk1"/>
                </a:solidFill>
                <a:latin typeface="Sora"/>
                <a:ea typeface="Sora"/>
                <a:cs typeface="Sora"/>
                <a:sym typeface="Sora"/>
              </a:rPr>
              <a:t> </a:t>
            </a:r>
            <a:endParaRPr b="1" sz="1000">
              <a:solidFill>
                <a:schemeClr val="dk1"/>
              </a:solidFill>
              <a:latin typeface="Sora"/>
              <a:ea typeface="Sora"/>
              <a:cs typeface="Sora"/>
              <a:sym typeface="Sora"/>
            </a:endParaRPr>
          </a:p>
        </p:txBody>
      </p:sp>
      <p:sp>
        <p:nvSpPr>
          <p:cNvPr id="142" name="Google Shape;142;p24"/>
          <p:cNvSpPr/>
          <p:nvPr/>
        </p:nvSpPr>
        <p:spPr>
          <a:xfrm>
            <a:off x="-11975" y="-31975"/>
            <a:ext cx="9168000" cy="3221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_1">
    <p:bg>
      <p:bgPr>
        <a:solidFill>
          <a:schemeClr val="lt1"/>
        </a:solidFill>
      </p:bgPr>
    </p:bg>
    <p:spTree>
      <p:nvGrpSpPr>
        <p:cNvPr id="143" name="Shape 143"/>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_1">
    <p:bg>
      <p:bgPr>
        <a:solidFill>
          <a:schemeClr val="lt2"/>
        </a:solidFill>
      </p:bgPr>
    </p:bg>
    <p:spTree>
      <p:nvGrpSpPr>
        <p:cNvPr id="144" name="Shape 14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3"/>
        </a:solidFill>
      </p:bgPr>
    </p:bg>
    <p:spTree>
      <p:nvGrpSpPr>
        <p:cNvPr id="19" name="Shape 19"/>
        <p:cNvGrpSpPr/>
        <p:nvPr/>
      </p:nvGrpSpPr>
      <p:grpSpPr>
        <a:xfrm>
          <a:off x="0" y="0"/>
          <a:ext cx="0" cy="0"/>
          <a:chOff x="0" y="0"/>
          <a:chExt cx="0" cy="0"/>
        </a:xfrm>
      </p:grpSpPr>
      <p:sp>
        <p:nvSpPr>
          <p:cNvPr id="20" name="Google Shape;20;p4"/>
          <p:cNvSpPr/>
          <p:nvPr/>
        </p:nvSpPr>
        <p:spPr>
          <a:xfrm>
            <a:off x="-15000" y="1748107"/>
            <a:ext cx="9174000" cy="3395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 name="Google Shape;22;p4"/>
          <p:cNvSpPr txBox="1"/>
          <p:nvPr>
            <p:ph idx="1" type="body"/>
          </p:nvPr>
        </p:nvSpPr>
        <p:spPr>
          <a:xfrm>
            <a:off x="720000" y="1017725"/>
            <a:ext cx="7704000" cy="3590700"/>
          </a:xfrm>
          <a:prstGeom prst="rect">
            <a:avLst/>
          </a:prstGeom>
        </p:spPr>
        <p:txBody>
          <a:bodyPr anchorCtr="0" anchor="t" bIns="91425" lIns="91425" spcFirstLastPara="1" rIns="91425" wrap="square" tIns="91425">
            <a:noAutofit/>
          </a:bodyPr>
          <a:lstStyle>
            <a:lvl1pPr indent="-317500" lvl="0" marL="457200" rtl="0" algn="ctr">
              <a:lnSpc>
                <a:spcPct val="115000"/>
              </a:lnSpc>
              <a:spcBef>
                <a:spcPts val="0"/>
              </a:spcBef>
              <a:spcAft>
                <a:spcPts val="0"/>
              </a:spcAft>
              <a:buClr>
                <a:srgbClr val="434343"/>
              </a:buClr>
              <a:buSzPts val="1400"/>
              <a:buChar char="●"/>
              <a:defRPr sz="12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2"/>
        </a:solidFill>
      </p:bgPr>
    </p:bg>
    <p:spTree>
      <p:nvGrpSpPr>
        <p:cNvPr id="23" name="Shape 23"/>
        <p:cNvGrpSpPr/>
        <p:nvPr/>
      </p:nvGrpSpPr>
      <p:grpSpPr>
        <a:xfrm>
          <a:off x="0" y="0"/>
          <a:ext cx="0" cy="0"/>
          <a:chOff x="0" y="0"/>
          <a:chExt cx="0" cy="0"/>
        </a:xfrm>
      </p:grpSpPr>
      <p:sp>
        <p:nvSpPr>
          <p:cNvPr id="24" name="Google Shape;24;p5"/>
          <p:cNvSpPr/>
          <p:nvPr/>
        </p:nvSpPr>
        <p:spPr>
          <a:xfrm flipH="1" rot="10800000">
            <a:off x="0" y="-15000"/>
            <a:ext cx="4572000" cy="5158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idx="1" type="subTitle"/>
          </p:nvPr>
        </p:nvSpPr>
        <p:spPr>
          <a:xfrm>
            <a:off x="5274400" y="526550"/>
            <a:ext cx="2907600" cy="438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None/>
              <a:defRPr sz="2000">
                <a:solidFill>
                  <a:schemeClr val="lt1"/>
                </a:solidFill>
                <a:latin typeface="Sora SemiBold"/>
                <a:ea typeface="Sora SemiBold"/>
                <a:cs typeface="Sora SemiBold"/>
                <a:sym typeface="Sora SemiBold"/>
              </a:defRPr>
            </a:lvl1pPr>
            <a:lvl2pPr lvl="1" algn="ctr">
              <a:lnSpc>
                <a:spcPct val="100000"/>
              </a:lnSpc>
              <a:spcBef>
                <a:spcPts val="0"/>
              </a:spcBef>
              <a:spcAft>
                <a:spcPts val="0"/>
              </a:spcAft>
              <a:buClr>
                <a:schemeClr val="dk1"/>
              </a:buClr>
              <a:buSzPts val="2400"/>
              <a:buNone/>
              <a:defRPr b="1" sz="2400">
                <a:solidFill>
                  <a:schemeClr val="dk1"/>
                </a:solidFill>
              </a:defRPr>
            </a:lvl2pPr>
            <a:lvl3pPr lvl="2" algn="ctr">
              <a:lnSpc>
                <a:spcPct val="100000"/>
              </a:lnSpc>
              <a:spcBef>
                <a:spcPts val="0"/>
              </a:spcBef>
              <a:spcAft>
                <a:spcPts val="0"/>
              </a:spcAft>
              <a:buClr>
                <a:schemeClr val="dk1"/>
              </a:buClr>
              <a:buSzPts val="2400"/>
              <a:buNone/>
              <a:defRPr b="1" sz="2400">
                <a:solidFill>
                  <a:schemeClr val="dk1"/>
                </a:solidFill>
              </a:defRPr>
            </a:lvl3pPr>
            <a:lvl4pPr lvl="3" algn="ctr">
              <a:lnSpc>
                <a:spcPct val="100000"/>
              </a:lnSpc>
              <a:spcBef>
                <a:spcPts val="0"/>
              </a:spcBef>
              <a:spcAft>
                <a:spcPts val="0"/>
              </a:spcAft>
              <a:buClr>
                <a:schemeClr val="dk1"/>
              </a:buClr>
              <a:buSzPts val="2400"/>
              <a:buNone/>
              <a:defRPr b="1" sz="2400">
                <a:solidFill>
                  <a:schemeClr val="dk1"/>
                </a:solidFill>
              </a:defRPr>
            </a:lvl4pPr>
            <a:lvl5pPr lvl="4" algn="ctr">
              <a:lnSpc>
                <a:spcPct val="100000"/>
              </a:lnSpc>
              <a:spcBef>
                <a:spcPts val="0"/>
              </a:spcBef>
              <a:spcAft>
                <a:spcPts val="0"/>
              </a:spcAft>
              <a:buClr>
                <a:schemeClr val="dk1"/>
              </a:buClr>
              <a:buSzPts val="2400"/>
              <a:buNone/>
              <a:defRPr b="1" sz="2400">
                <a:solidFill>
                  <a:schemeClr val="dk1"/>
                </a:solidFill>
              </a:defRPr>
            </a:lvl5pPr>
            <a:lvl6pPr lvl="5" algn="ctr">
              <a:lnSpc>
                <a:spcPct val="100000"/>
              </a:lnSpc>
              <a:spcBef>
                <a:spcPts val="0"/>
              </a:spcBef>
              <a:spcAft>
                <a:spcPts val="0"/>
              </a:spcAft>
              <a:buClr>
                <a:schemeClr val="dk1"/>
              </a:buClr>
              <a:buSzPts val="2400"/>
              <a:buNone/>
              <a:defRPr b="1" sz="2400">
                <a:solidFill>
                  <a:schemeClr val="dk1"/>
                </a:solidFill>
              </a:defRPr>
            </a:lvl6pPr>
            <a:lvl7pPr lvl="6" algn="ctr">
              <a:lnSpc>
                <a:spcPct val="100000"/>
              </a:lnSpc>
              <a:spcBef>
                <a:spcPts val="0"/>
              </a:spcBef>
              <a:spcAft>
                <a:spcPts val="0"/>
              </a:spcAft>
              <a:buClr>
                <a:schemeClr val="dk1"/>
              </a:buClr>
              <a:buSzPts val="2400"/>
              <a:buNone/>
              <a:defRPr b="1" sz="2400">
                <a:solidFill>
                  <a:schemeClr val="dk1"/>
                </a:solidFill>
              </a:defRPr>
            </a:lvl7pPr>
            <a:lvl8pPr lvl="7" algn="ctr">
              <a:lnSpc>
                <a:spcPct val="100000"/>
              </a:lnSpc>
              <a:spcBef>
                <a:spcPts val="0"/>
              </a:spcBef>
              <a:spcAft>
                <a:spcPts val="0"/>
              </a:spcAft>
              <a:buClr>
                <a:schemeClr val="dk1"/>
              </a:buClr>
              <a:buSzPts val="2400"/>
              <a:buNone/>
              <a:defRPr b="1" sz="2400">
                <a:solidFill>
                  <a:schemeClr val="dk1"/>
                </a:solidFill>
              </a:defRPr>
            </a:lvl8pPr>
            <a:lvl9pPr lvl="8" algn="ctr">
              <a:lnSpc>
                <a:spcPct val="100000"/>
              </a:lnSpc>
              <a:spcBef>
                <a:spcPts val="0"/>
              </a:spcBef>
              <a:spcAft>
                <a:spcPts val="0"/>
              </a:spcAft>
              <a:buClr>
                <a:schemeClr val="dk1"/>
              </a:buClr>
              <a:buSzPts val="2400"/>
              <a:buNone/>
              <a:defRPr b="1" sz="2400">
                <a:solidFill>
                  <a:schemeClr val="dk1"/>
                </a:solidFill>
              </a:defRPr>
            </a:lvl9pPr>
          </a:lstStyle>
          <a:p/>
        </p:txBody>
      </p:sp>
      <p:sp>
        <p:nvSpPr>
          <p:cNvPr id="26" name="Google Shape;26;p5"/>
          <p:cNvSpPr txBox="1"/>
          <p:nvPr>
            <p:ph idx="2" type="subTitle"/>
          </p:nvPr>
        </p:nvSpPr>
        <p:spPr>
          <a:xfrm>
            <a:off x="5274400" y="2592950"/>
            <a:ext cx="2907600" cy="43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2000">
                <a:solidFill>
                  <a:schemeClr val="lt1"/>
                </a:solidFill>
                <a:latin typeface="Sora SemiBold"/>
                <a:ea typeface="Sora SemiBold"/>
                <a:cs typeface="Sora SemiBold"/>
                <a:sym typeface="Sora SemiBold"/>
              </a:defRPr>
            </a:lvl1pPr>
            <a:lvl2pPr lvl="1" rtl="0" algn="ctr">
              <a:lnSpc>
                <a:spcPct val="100000"/>
              </a:lnSpc>
              <a:spcBef>
                <a:spcPts val="0"/>
              </a:spcBef>
              <a:spcAft>
                <a:spcPts val="0"/>
              </a:spcAft>
              <a:buClr>
                <a:schemeClr val="dk1"/>
              </a:buClr>
              <a:buSzPts val="2400"/>
              <a:buNone/>
              <a:defRPr b="1" sz="2400">
                <a:solidFill>
                  <a:schemeClr val="dk1"/>
                </a:solidFill>
              </a:defRPr>
            </a:lvl2pPr>
            <a:lvl3pPr lvl="2" rtl="0" algn="ctr">
              <a:lnSpc>
                <a:spcPct val="100000"/>
              </a:lnSpc>
              <a:spcBef>
                <a:spcPts val="0"/>
              </a:spcBef>
              <a:spcAft>
                <a:spcPts val="0"/>
              </a:spcAft>
              <a:buClr>
                <a:schemeClr val="dk1"/>
              </a:buClr>
              <a:buSzPts val="2400"/>
              <a:buNone/>
              <a:defRPr b="1" sz="2400">
                <a:solidFill>
                  <a:schemeClr val="dk1"/>
                </a:solidFill>
              </a:defRPr>
            </a:lvl3pPr>
            <a:lvl4pPr lvl="3" rtl="0" algn="ctr">
              <a:lnSpc>
                <a:spcPct val="100000"/>
              </a:lnSpc>
              <a:spcBef>
                <a:spcPts val="0"/>
              </a:spcBef>
              <a:spcAft>
                <a:spcPts val="0"/>
              </a:spcAft>
              <a:buClr>
                <a:schemeClr val="dk1"/>
              </a:buClr>
              <a:buSzPts val="2400"/>
              <a:buNone/>
              <a:defRPr b="1" sz="2400">
                <a:solidFill>
                  <a:schemeClr val="dk1"/>
                </a:solidFill>
              </a:defRPr>
            </a:lvl4pPr>
            <a:lvl5pPr lvl="4" rtl="0" algn="ctr">
              <a:lnSpc>
                <a:spcPct val="100000"/>
              </a:lnSpc>
              <a:spcBef>
                <a:spcPts val="0"/>
              </a:spcBef>
              <a:spcAft>
                <a:spcPts val="0"/>
              </a:spcAft>
              <a:buClr>
                <a:schemeClr val="dk1"/>
              </a:buClr>
              <a:buSzPts val="2400"/>
              <a:buNone/>
              <a:defRPr b="1" sz="2400">
                <a:solidFill>
                  <a:schemeClr val="dk1"/>
                </a:solidFill>
              </a:defRPr>
            </a:lvl5pPr>
            <a:lvl6pPr lvl="5" rtl="0" algn="ctr">
              <a:lnSpc>
                <a:spcPct val="100000"/>
              </a:lnSpc>
              <a:spcBef>
                <a:spcPts val="0"/>
              </a:spcBef>
              <a:spcAft>
                <a:spcPts val="0"/>
              </a:spcAft>
              <a:buClr>
                <a:schemeClr val="dk1"/>
              </a:buClr>
              <a:buSzPts val="2400"/>
              <a:buNone/>
              <a:defRPr b="1" sz="2400">
                <a:solidFill>
                  <a:schemeClr val="dk1"/>
                </a:solidFill>
              </a:defRPr>
            </a:lvl6pPr>
            <a:lvl7pPr lvl="6" rtl="0" algn="ctr">
              <a:lnSpc>
                <a:spcPct val="100000"/>
              </a:lnSpc>
              <a:spcBef>
                <a:spcPts val="0"/>
              </a:spcBef>
              <a:spcAft>
                <a:spcPts val="0"/>
              </a:spcAft>
              <a:buClr>
                <a:schemeClr val="dk1"/>
              </a:buClr>
              <a:buSzPts val="2400"/>
              <a:buNone/>
              <a:defRPr b="1" sz="2400">
                <a:solidFill>
                  <a:schemeClr val="dk1"/>
                </a:solidFill>
              </a:defRPr>
            </a:lvl7pPr>
            <a:lvl8pPr lvl="7" rtl="0" algn="ctr">
              <a:lnSpc>
                <a:spcPct val="100000"/>
              </a:lnSpc>
              <a:spcBef>
                <a:spcPts val="0"/>
              </a:spcBef>
              <a:spcAft>
                <a:spcPts val="0"/>
              </a:spcAft>
              <a:buClr>
                <a:schemeClr val="dk1"/>
              </a:buClr>
              <a:buSzPts val="2400"/>
              <a:buNone/>
              <a:defRPr b="1" sz="2400">
                <a:solidFill>
                  <a:schemeClr val="dk1"/>
                </a:solidFill>
              </a:defRPr>
            </a:lvl8pPr>
            <a:lvl9pPr lvl="8" rtl="0" algn="ctr">
              <a:lnSpc>
                <a:spcPct val="100000"/>
              </a:lnSpc>
              <a:spcBef>
                <a:spcPts val="0"/>
              </a:spcBef>
              <a:spcAft>
                <a:spcPts val="0"/>
              </a:spcAft>
              <a:buClr>
                <a:schemeClr val="dk1"/>
              </a:buClr>
              <a:buSzPts val="2400"/>
              <a:buNone/>
              <a:defRPr b="1" sz="2400">
                <a:solidFill>
                  <a:schemeClr val="dk1"/>
                </a:solidFill>
              </a:defRPr>
            </a:lvl9pPr>
          </a:lstStyle>
          <a:p/>
        </p:txBody>
      </p:sp>
      <p:sp>
        <p:nvSpPr>
          <p:cNvPr id="27" name="Google Shape;27;p5"/>
          <p:cNvSpPr txBox="1"/>
          <p:nvPr>
            <p:ph idx="3" type="subTitle"/>
          </p:nvPr>
        </p:nvSpPr>
        <p:spPr>
          <a:xfrm>
            <a:off x="5274400" y="965450"/>
            <a:ext cx="2907600" cy="162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8" name="Google Shape;28;p5"/>
          <p:cNvSpPr txBox="1"/>
          <p:nvPr>
            <p:ph idx="4" type="subTitle"/>
          </p:nvPr>
        </p:nvSpPr>
        <p:spPr>
          <a:xfrm>
            <a:off x="5274400" y="3031850"/>
            <a:ext cx="2907600" cy="162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9" name="Google Shape;29;p5"/>
          <p:cNvSpPr txBox="1"/>
          <p:nvPr>
            <p:ph type="title"/>
          </p:nvPr>
        </p:nvSpPr>
        <p:spPr>
          <a:xfrm>
            <a:off x="715100" y="2151150"/>
            <a:ext cx="3149700" cy="8412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atin typeface="Sora ExtraBold"/>
                <a:ea typeface="Sora ExtraBold"/>
                <a:cs typeface="Sora ExtraBold"/>
                <a:sym typeface="Sora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3"/>
        </a:solidFill>
      </p:bgPr>
    </p:bg>
    <p:spTree>
      <p:nvGrpSpPr>
        <p:cNvPr id="30" name="Shape 30"/>
        <p:cNvGrpSpPr/>
        <p:nvPr/>
      </p:nvGrpSpPr>
      <p:grpSpPr>
        <a:xfrm>
          <a:off x="0" y="0"/>
          <a:ext cx="0" cy="0"/>
          <a:chOff x="0" y="0"/>
          <a:chExt cx="0" cy="0"/>
        </a:xfrm>
      </p:grpSpPr>
      <p:sp>
        <p:nvSpPr>
          <p:cNvPr id="31" name="Google Shape;31;p6"/>
          <p:cNvSpPr/>
          <p:nvPr/>
        </p:nvSpPr>
        <p:spPr>
          <a:xfrm rot="10800000">
            <a:off x="4745562" y="-15000"/>
            <a:ext cx="4413000" cy="5158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txBox="1"/>
          <p:nvPr>
            <p:ph type="title"/>
          </p:nvPr>
        </p:nvSpPr>
        <p:spPr>
          <a:xfrm>
            <a:off x="5162175" y="2151150"/>
            <a:ext cx="3374100" cy="8412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000">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2"/>
        </a:solidFill>
      </p:bgPr>
    </p:bg>
    <p:spTree>
      <p:nvGrpSpPr>
        <p:cNvPr id="33" name="Shape 33"/>
        <p:cNvGrpSpPr/>
        <p:nvPr/>
      </p:nvGrpSpPr>
      <p:grpSpPr>
        <a:xfrm>
          <a:off x="0" y="0"/>
          <a:ext cx="0" cy="0"/>
          <a:chOff x="0" y="0"/>
          <a:chExt cx="0" cy="0"/>
        </a:xfrm>
      </p:grpSpPr>
      <p:sp>
        <p:nvSpPr>
          <p:cNvPr id="34" name="Google Shape;34;p7"/>
          <p:cNvSpPr/>
          <p:nvPr/>
        </p:nvSpPr>
        <p:spPr>
          <a:xfrm flipH="1">
            <a:off x="0" y="0"/>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
          <p:cNvSpPr txBox="1"/>
          <p:nvPr>
            <p:ph type="title"/>
          </p:nvPr>
        </p:nvSpPr>
        <p:spPr>
          <a:xfrm>
            <a:off x="720000" y="1678875"/>
            <a:ext cx="3135900" cy="600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 name="Google Shape;36;p7"/>
          <p:cNvSpPr txBox="1"/>
          <p:nvPr>
            <p:ph idx="1" type="body"/>
          </p:nvPr>
        </p:nvSpPr>
        <p:spPr>
          <a:xfrm>
            <a:off x="720000" y="2386244"/>
            <a:ext cx="3135900" cy="1078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434343"/>
              </a:buClr>
              <a:buSzPts val="1400"/>
              <a:buChar char="●"/>
              <a:defRPr sz="1500"/>
            </a:lvl1pPr>
            <a:lvl2pPr indent="-317500" lvl="1" marL="914400" rtl="0">
              <a:lnSpc>
                <a:spcPct val="115000"/>
              </a:lnSpc>
              <a:spcBef>
                <a:spcPts val="160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37" name="Shape 37"/>
        <p:cNvGrpSpPr/>
        <p:nvPr/>
      </p:nvGrpSpPr>
      <p:grpSpPr>
        <a:xfrm>
          <a:off x="0" y="0"/>
          <a:ext cx="0" cy="0"/>
          <a:chOff x="0" y="0"/>
          <a:chExt cx="0" cy="0"/>
        </a:xfrm>
      </p:grpSpPr>
      <p:sp>
        <p:nvSpPr>
          <p:cNvPr id="38" name="Google Shape;38;p8"/>
          <p:cNvSpPr/>
          <p:nvPr/>
        </p:nvSpPr>
        <p:spPr>
          <a:xfrm>
            <a:off x="-15000" y="7"/>
            <a:ext cx="9174000" cy="3395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1115550" y="535000"/>
            <a:ext cx="6912900" cy="189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2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4"/>
        </a:solidFill>
      </p:bgPr>
    </p:bg>
    <p:spTree>
      <p:nvGrpSpPr>
        <p:cNvPr id="40" name="Shape 40"/>
        <p:cNvGrpSpPr/>
        <p:nvPr/>
      </p:nvGrpSpPr>
      <p:grpSpPr>
        <a:xfrm>
          <a:off x="0" y="0"/>
          <a:ext cx="0" cy="0"/>
          <a:chOff x="0" y="0"/>
          <a:chExt cx="0" cy="0"/>
        </a:xfrm>
      </p:grpSpPr>
      <p:sp>
        <p:nvSpPr>
          <p:cNvPr id="41" name="Google Shape;41;p9"/>
          <p:cNvSpPr/>
          <p:nvPr/>
        </p:nvSpPr>
        <p:spPr>
          <a:xfrm flipH="1">
            <a:off x="225" y="0"/>
            <a:ext cx="47592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2" name="Google Shape;42;p9"/>
          <p:cNvSpPr txBox="1"/>
          <p:nvPr>
            <p:ph type="title"/>
          </p:nvPr>
        </p:nvSpPr>
        <p:spPr>
          <a:xfrm>
            <a:off x="5226350" y="2150850"/>
            <a:ext cx="32853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3" name="Google Shape;43;p9"/>
          <p:cNvSpPr txBox="1"/>
          <p:nvPr>
            <p:ph idx="1" type="subTitle"/>
          </p:nvPr>
        </p:nvSpPr>
        <p:spPr>
          <a:xfrm>
            <a:off x="685500" y="1462800"/>
            <a:ext cx="3562500" cy="2217900"/>
          </a:xfrm>
          <a:prstGeom prst="rect">
            <a:avLst/>
          </a:prstGeom>
        </p:spPr>
        <p:txBody>
          <a:bodyPr anchorCtr="0" anchor="ctr" bIns="91425" lIns="91425" spcFirstLastPara="1" rIns="91425" wrap="square" tIns="91425">
            <a:noAutofit/>
          </a:bodyPr>
          <a:lstStyle>
            <a:lvl1pPr lvl="0" rtl="0" algn="ctr">
              <a:lnSpc>
                <a:spcPct val="13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type="title"/>
          </p:nvPr>
        </p:nvSpPr>
        <p:spPr>
          <a:xfrm>
            <a:off x="715100" y="3968300"/>
            <a:ext cx="7713900" cy="6402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1pPr>
            <a:lvl2pPr lvl="1"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2pPr>
            <a:lvl3pPr lvl="2"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3pPr>
            <a:lvl4pPr lvl="3"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4pPr>
            <a:lvl5pPr lvl="4"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5pPr>
            <a:lvl6pPr lvl="5"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6pPr>
            <a:lvl7pPr lvl="6"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7pPr>
            <a:lvl8pPr lvl="7"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8pPr>
            <a:lvl9pPr lvl="8"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1pPr>
            <a:lvl2pPr indent="-317500" lvl="1" marL="9144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2pPr>
            <a:lvl3pPr indent="-317500" lvl="2" marL="13716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3pPr>
            <a:lvl4pPr indent="-317500" lvl="3" marL="18288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4pPr>
            <a:lvl5pPr indent="-317500" lvl="4" marL="22860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5pPr>
            <a:lvl6pPr indent="-317500" lvl="5" marL="27432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6pPr>
            <a:lvl7pPr indent="-317500" lvl="6" marL="32004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7pPr>
            <a:lvl8pPr indent="-317500" lvl="7" marL="36576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8pPr>
            <a:lvl9pPr indent="-317500" lvl="8" marL="4114800">
              <a:lnSpc>
                <a:spcPct val="100000"/>
              </a:lnSpc>
              <a:spcBef>
                <a:spcPts val="1600"/>
              </a:spcBef>
              <a:spcAft>
                <a:spcPts val="1600"/>
              </a:spcAft>
              <a:buClr>
                <a:schemeClr val="dk1"/>
              </a:buClr>
              <a:buSzPts val="1400"/>
              <a:buFont typeface="Sora Light"/>
              <a:buChar char="■"/>
              <a:defRPr>
                <a:solidFill>
                  <a:schemeClr val="dk1"/>
                </a:solidFill>
                <a:latin typeface="Sora Light"/>
                <a:ea typeface="Sora Light"/>
                <a:cs typeface="Sora Light"/>
                <a:sym typeface="Sora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20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ctrTitle"/>
          </p:nvPr>
        </p:nvSpPr>
        <p:spPr>
          <a:xfrm>
            <a:off x="983150" y="759188"/>
            <a:ext cx="3321300" cy="309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400"/>
              <a:t>Diabetes Analysis</a:t>
            </a:r>
            <a:endParaRPr sz="5400"/>
          </a:p>
        </p:txBody>
      </p:sp>
      <p:sp>
        <p:nvSpPr>
          <p:cNvPr id="150" name="Google Shape;150;p27"/>
          <p:cNvSpPr txBox="1"/>
          <p:nvPr>
            <p:ph idx="1" type="subTitle"/>
          </p:nvPr>
        </p:nvSpPr>
        <p:spPr>
          <a:xfrm>
            <a:off x="638900" y="4219900"/>
            <a:ext cx="4009800" cy="36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Presented by: Trevor Allison, Madeleine Cope, Sanyam Jain, Julia Peitsch, and Raffi Mannarelli</a:t>
            </a:r>
            <a:endParaRPr/>
          </a:p>
        </p:txBody>
      </p:sp>
      <p:grpSp>
        <p:nvGrpSpPr>
          <p:cNvPr id="151" name="Google Shape;151;p27"/>
          <p:cNvGrpSpPr/>
          <p:nvPr/>
        </p:nvGrpSpPr>
        <p:grpSpPr>
          <a:xfrm>
            <a:off x="5922319" y="2658456"/>
            <a:ext cx="1822148" cy="2034623"/>
            <a:chOff x="8010427" y="3348503"/>
            <a:chExt cx="278795" cy="351615"/>
          </a:xfrm>
        </p:grpSpPr>
        <p:sp>
          <p:nvSpPr>
            <p:cNvPr id="152" name="Google Shape;152;p27"/>
            <p:cNvSpPr/>
            <p:nvPr/>
          </p:nvSpPr>
          <p:spPr>
            <a:xfrm>
              <a:off x="8010427" y="3348503"/>
              <a:ext cx="278795" cy="351615"/>
            </a:xfrm>
            <a:custGeom>
              <a:rect b="b" l="l" r="r" t="t"/>
              <a:pathLst>
                <a:path extrusionOk="0" h="11038" w="8752">
                  <a:moveTo>
                    <a:pt x="6216" y="322"/>
                  </a:moveTo>
                  <a:cubicBezTo>
                    <a:pt x="6323" y="322"/>
                    <a:pt x="6406" y="405"/>
                    <a:pt x="6406" y="512"/>
                  </a:cubicBezTo>
                  <a:lnTo>
                    <a:pt x="6406" y="1215"/>
                  </a:lnTo>
                  <a:cubicBezTo>
                    <a:pt x="6406" y="1310"/>
                    <a:pt x="6323" y="1405"/>
                    <a:pt x="6216" y="1405"/>
                  </a:cubicBezTo>
                  <a:lnTo>
                    <a:pt x="5311" y="1405"/>
                  </a:lnTo>
                  <a:cubicBezTo>
                    <a:pt x="5216" y="1405"/>
                    <a:pt x="5144" y="1477"/>
                    <a:pt x="5144" y="1572"/>
                  </a:cubicBezTo>
                  <a:cubicBezTo>
                    <a:pt x="5144" y="1893"/>
                    <a:pt x="4882" y="2144"/>
                    <a:pt x="4561" y="2144"/>
                  </a:cubicBezTo>
                  <a:lnTo>
                    <a:pt x="4203" y="2144"/>
                  </a:lnTo>
                  <a:cubicBezTo>
                    <a:pt x="3882" y="2144"/>
                    <a:pt x="3632" y="1882"/>
                    <a:pt x="3632" y="1572"/>
                  </a:cubicBezTo>
                  <a:cubicBezTo>
                    <a:pt x="3632" y="1477"/>
                    <a:pt x="3549" y="1405"/>
                    <a:pt x="3465" y="1405"/>
                  </a:cubicBezTo>
                  <a:lnTo>
                    <a:pt x="2560" y="1405"/>
                  </a:lnTo>
                  <a:cubicBezTo>
                    <a:pt x="2453" y="1405"/>
                    <a:pt x="2358" y="1310"/>
                    <a:pt x="2358" y="1215"/>
                  </a:cubicBezTo>
                  <a:lnTo>
                    <a:pt x="2346" y="512"/>
                  </a:lnTo>
                  <a:cubicBezTo>
                    <a:pt x="2346" y="405"/>
                    <a:pt x="2441" y="322"/>
                    <a:pt x="2537" y="322"/>
                  </a:cubicBezTo>
                  <a:close/>
                  <a:moveTo>
                    <a:pt x="2525" y="0"/>
                  </a:moveTo>
                  <a:cubicBezTo>
                    <a:pt x="2239" y="0"/>
                    <a:pt x="2025" y="227"/>
                    <a:pt x="2025" y="512"/>
                  </a:cubicBezTo>
                  <a:lnTo>
                    <a:pt x="632" y="512"/>
                  </a:lnTo>
                  <a:cubicBezTo>
                    <a:pt x="274" y="512"/>
                    <a:pt x="1" y="798"/>
                    <a:pt x="1" y="1143"/>
                  </a:cubicBezTo>
                  <a:lnTo>
                    <a:pt x="1" y="7656"/>
                  </a:lnTo>
                  <a:cubicBezTo>
                    <a:pt x="1" y="7739"/>
                    <a:pt x="72" y="7823"/>
                    <a:pt x="155" y="7823"/>
                  </a:cubicBezTo>
                  <a:cubicBezTo>
                    <a:pt x="251" y="7823"/>
                    <a:pt x="322" y="7739"/>
                    <a:pt x="322" y="7656"/>
                  </a:cubicBezTo>
                  <a:lnTo>
                    <a:pt x="322" y="1143"/>
                  </a:lnTo>
                  <a:cubicBezTo>
                    <a:pt x="322" y="965"/>
                    <a:pt x="477" y="822"/>
                    <a:pt x="655" y="822"/>
                  </a:cubicBezTo>
                  <a:lnTo>
                    <a:pt x="1036" y="822"/>
                  </a:lnTo>
                  <a:lnTo>
                    <a:pt x="1036" y="9918"/>
                  </a:lnTo>
                  <a:cubicBezTo>
                    <a:pt x="1036" y="10002"/>
                    <a:pt x="1108" y="10085"/>
                    <a:pt x="1203" y="10085"/>
                  </a:cubicBezTo>
                  <a:lnTo>
                    <a:pt x="7573" y="10085"/>
                  </a:lnTo>
                  <a:cubicBezTo>
                    <a:pt x="7656" y="10085"/>
                    <a:pt x="7728" y="10002"/>
                    <a:pt x="7728" y="9918"/>
                  </a:cubicBezTo>
                  <a:lnTo>
                    <a:pt x="7728" y="822"/>
                  </a:lnTo>
                  <a:lnTo>
                    <a:pt x="8121" y="822"/>
                  </a:lnTo>
                  <a:cubicBezTo>
                    <a:pt x="8299" y="822"/>
                    <a:pt x="8442" y="965"/>
                    <a:pt x="8442" y="1143"/>
                  </a:cubicBezTo>
                  <a:lnTo>
                    <a:pt x="8442" y="10395"/>
                  </a:lnTo>
                  <a:cubicBezTo>
                    <a:pt x="8442" y="10573"/>
                    <a:pt x="8299" y="10716"/>
                    <a:pt x="8121" y="10716"/>
                  </a:cubicBezTo>
                  <a:lnTo>
                    <a:pt x="667" y="10716"/>
                  </a:lnTo>
                  <a:cubicBezTo>
                    <a:pt x="489" y="10716"/>
                    <a:pt x="334" y="10573"/>
                    <a:pt x="334" y="10395"/>
                  </a:cubicBezTo>
                  <a:lnTo>
                    <a:pt x="334" y="8418"/>
                  </a:lnTo>
                  <a:cubicBezTo>
                    <a:pt x="334" y="8323"/>
                    <a:pt x="263" y="8251"/>
                    <a:pt x="167" y="8251"/>
                  </a:cubicBezTo>
                  <a:cubicBezTo>
                    <a:pt x="84" y="8251"/>
                    <a:pt x="12" y="8323"/>
                    <a:pt x="12" y="8418"/>
                  </a:cubicBezTo>
                  <a:lnTo>
                    <a:pt x="12" y="10395"/>
                  </a:lnTo>
                  <a:cubicBezTo>
                    <a:pt x="12" y="10752"/>
                    <a:pt x="298" y="11037"/>
                    <a:pt x="644" y="11037"/>
                  </a:cubicBezTo>
                  <a:lnTo>
                    <a:pt x="8109" y="11037"/>
                  </a:lnTo>
                  <a:cubicBezTo>
                    <a:pt x="8466" y="11037"/>
                    <a:pt x="8740" y="10752"/>
                    <a:pt x="8740" y="10395"/>
                  </a:cubicBezTo>
                  <a:lnTo>
                    <a:pt x="8740" y="1143"/>
                  </a:lnTo>
                  <a:cubicBezTo>
                    <a:pt x="8752" y="810"/>
                    <a:pt x="8454" y="512"/>
                    <a:pt x="8109" y="512"/>
                  </a:cubicBezTo>
                  <a:lnTo>
                    <a:pt x="7299" y="512"/>
                  </a:lnTo>
                  <a:cubicBezTo>
                    <a:pt x="7216" y="512"/>
                    <a:pt x="7144" y="584"/>
                    <a:pt x="7144" y="679"/>
                  </a:cubicBezTo>
                  <a:cubicBezTo>
                    <a:pt x="7144" y="762"/>
                    <a:pt x="7216" y="834"/>
                    <a:pt x="7299" y="834"/>
                  </a:cubicBezTo>
                  <a:lnTo>
                    <a:pt x="7406" y="834"/>
                  </a:lnTo>
                  <a:lnTo>
                    <a:pt x="7406" y="9764"/>
                  </a:lnTo>
                  <a:lnTo>
                    <a:pt x="1370" y="9764"/>
                  </a:lnTo>
                  <a:lnTo>
                    <a:pt x="1370" y="834"/>
                  </a:lnTo>
                  <a:lnTo>
                    <a:pt x="2037" y="834"/>
                  </a:lnTo>
                  <a:lnTo>
                    <a:pt x="2037" y="1215"/>
                  </a:lnTo>
                  <a:cubicBezTo>
                    <a:pt x="2037" y="1489"/>
                    <a:pt x="2263" y="1715"/>
                    <a:pt x="2537" y="1715"/>
                  </a:cubicBezTo>
                  <a:lnTo>
                    <a:pt x="3299" y="1715"/>
                  </a:lnTo>
                  <a:cubicBezTo>
                    <a:pt x="3370" y="2132"/>
                    <a:pt x="3751" y="2465"/>
                    <a:pt x="4192" y="2465"/>
                  </a:cubicBezTo>
                  <a:lnTo>
                    <a:pt x="4549" y="2465"/>
                  </a:lnTo>
                  <a:cubicBezTo>
                    <a:pt x="5001" y="2465"/>
                    <a:pt x="5370" y="2132"/>
                    <a:pt x="5442" y="1715"/>
                  </a:cubicBezTo>
                  <a:lnTo>
                    <a:pt x="6204" y="1715"/>
                  </a:lnTo>
                  <a:cubicBezTo>
                    <a:pt x="6489" y="1715"/>
                    <a:pt x="6704" y="1489"/>
                    <a:pt x="6704" y="1215"/>
                  </a:cubicBezTo>
                  <a:lnTo>
                    <a:pt x="6704" y="512"/>
                  </a:lnTo>
                  <a:cubicBezTo>
                    <a:pt x="6704" y="227"/>
                    <a:pt x="6489" y="0"/>
                    <a:pt x="62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53" name="Google Shape;153;p27"/>
            <p:cNvSpPr/>
            <p:nvPr/>
          </p:nvSpPr>
          <p:spPr>
            <a:xfrm>
              <a:off x="8078692" y="3438653"/>
              <a:ext cx="142264" cy="100216"/>
            </a:xfrm>
            <a:custGeom>
              <a:rect b="b" l="l" r="r" t="t"/>
              <a:pathLst>
                <a:path extrusionOk="0" h="3146" w="4466">
                  <a:moveTo>
                    <a:pt x="2742" y="1"/>
                  </a:moveTo>
                  <a:cubicBezTo>
                    <a:pt x="2676" y="1"/>
                    <a:pt x="2609" y="43"/>
                    <a:pt x="2584" y="123"/>
                  </a:cubicBezTo>
                  <a:lnTo>
                    <a:pt x="1989" y="2433"/>
                  </a:lnTo>
                  <a:lnTo>
                    <a:pt x="1429" y="778"/>
                  </a:lnTo>
                  <a:cubicBezTo>
                    <a:pt x="1403" y="705"/>
                    <a:pt x="1335" y="665"/>
                    <a:pt x="1268" y="665"/>
                  </a:cubicBezTo>
                  <a:cubicBezTo>
                    <a:pt x="1216" y="665"/>
                    <a:pt x="1163" y="690"/>
                    <a:pt x="1132" y="742"/>
                  </a:cubicBezTo>
                  <a:lnTo>
                    <a:pt x="656" y="1600"/>
                  </a:lnTo>
                  <a:lnTo>
                    <a:pt x="155" y="1600"/>
                  </a:lnTo>
                  <a:cubicBezTo>
                    <a:pt x="72" y="1600"/>
                    <a:pt x="1" y="1671"/>
                    <a:pt x="1" y="1754"/>
                  </a:cubicBezTo>
                  <a:cubicBezTo>
                    <a:pt x="1" y="1850"/>
                    <a:pt x="72" y="1921"/>
                    <a:pt x="155" y="1921"/>
                  </a:cubicBezTo>
                  <a:lnTo>
                    <a:pt x="739" y="1921"/>
                  </a:lnTo>
                  <a:cubicBezTo>
                    <a:pt x="798" y="1921"/>
                    <a:pt x="846" y="1897"/>
                    <a:pt x="894" y="1838"/>
                  </a:cubicBezTo>
                  <a:lnTo>
                    <a:pt x="1227" y="1219"/>
                  </a:lnTo>
                  <a:lnTo>
                    <a:pt x="1858" y="3040"/>
                  </a:lnTo>
                  <a:cubicBezTo>
                    <a:pt x="1887" y="3110"/>
                    <a:pt x="1951" y="3146"/>
                    <a:pt x="2013" y="3146"/>
                  </a:cubicBezTo>
                  <a:cubicBezTo>
                    <a:pt x="2079" y="3146"/>
                    <a:pt x="2143" y="3107"/>
                    <a:pt x="2168" y="3028"/>
                  </a:cubicBezTo>
                  <a:lnTo>
                    <a:pt x="2763" y="683"/>
                  </a:lnTo>
                  <a:lnTo>
                    <a:pt x="3168" y="1802"/>
                  </a:lnTo>
                  <a:cubicBezTo>
                    <a:pt x="3192" y="1861"/>
                    <a:pt x="3251" y="1909"/>
                    <a:pt x="3311" y="1909"/>
                  </a:cubicBezTo>
                  <a:lnTo>
                    <a:pt x="4287" y="1909"/>
                  </a:lnTo>
                  <a:cubicBezTo>
                    <a:pt x="4370" y="1909"/>
                    <a:pt x="4442" y="1838"/>
                    <a:pt x="4442" y="1742"/>
                  </a:cubicBezTo>
                  <a:cubicBezTo>
                    <a:pt x="4466" y="1671"/>
                    <a:pt x="4382" y="1600"/>
                    <a:pt x="4299" y="1600"/>
                  </a:cubicBezTo>
                  <a:lnTo>
                    <a:pt x="3454" y="1600"/>
                  </a:lnTo>
                  <a:lnTo>
                    <a:pt x="2894" y="111"/>
                  </a:lnTo>
                  <a:cubicBezTo>
                    <a:pt x="2865" y="37"/>
                    <a:pt x="2804" y="1"/>
                    <a:pt x="27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54" name="Google Shape;154;p27"/>
            <p:cNvSpPr/>
            <p:nvPr/>
          </p:nvSpPr>
          <p:spPr>
            <a:xfrm>
              <a:off x="8079074" y="3574928"/>
              <a:ext cx="141882" cy="10257"/>
            </a:xfrm>
            <a:custGeom>
              <a:rect b="b" l="l" r="r" t="t"/>
              <a:pathLst>
                <a:path extrusionOk="0" h="322" w="4454">
                  <a:moveTo>
                    <a:pt x="167" y="0"/>
                  </a:moveTo>
                  <a:cubicBezTo>
                    <a:pt x="72" y="0"/>
                    <a:pt x="1" y="72"/>
                    <a:pt x="1" y="155"/>
                  </a:cubicBezTo>
                  <a:cubicBezTo>
                    <a:pt x="1" y="250"/>
                    <a:pt x="72" y="322"/>
                    <a:pt x="167" y="322"/>
                  </a:cubicBezTo>
                  <a:lnTo>
                    <a:pt x="4287" y="322"/>
                  </a:lnTo>
                  <a:cubicBezTo>
                    <a:pt x="4370" y="322"/>
                    <a:pt x="4454" y="250"/>
                    <a:pt x="4454" y="155"/>
                  </a:cubicBezTo>
                  <a:cubicBezTo>
                    <a:pt x="4454" y="72"/>
                    <a:pt x="4370" y="0"/>
                    <a:pt x="42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55" name="Google Shape;155;p27"/>
            <p:cNvSpPr/>
            <p:nvPr/>
          </p:nvSpPr>
          <p:spPr>
            <a:xfrm>
              <a:off x="8079074" y="3619685"/>
              <a:ext cx="141882" cy="10640"/>
            </a:xfrm>
            <a:custGeom>
              <a:rect b="b" l="l" r="r" t="t"/>
              <a:pathLst>
                <a:path extrusionOk="0" h="334" w="4454">
                  <a:moveTo>
                    <a:pt x="167" y="0"/>
                  </a:moveTo>
                  <a:cubicBezTo>
                    <a:pt x="72" y="0"/>
                    <a:pt x="1" y="84"/>
                    <a:pt x="1" y="167"/>
                  </a:cubicBezTo>
                  <a:cubicBezTo>
                    <a:pt x="1" y="262"/>
                    <a:pt x="72" y="334"/>
                    <a:pt x="167" y="334"/>
                  </a:cubicBezTo>
                  <a:lnTo>
                    <a:pt x="4287" y="334"/>
                  </a:lnTo>
                  <a:cubicBezTo>
                    <a:pt x="4370" y="334"/>
                    <a:pt x="4454" y="262"/>
                    <a:pt x="4454" y="167"/>
                  </a:cubicBezTo>
                  <a:cubicBezTo>
                    <a:pt x="4454" y="84"/>
                    <a:pt x="4370" y="0"/>
                    <a:pt x="42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156" name="Google Shape;156;p27"/>
          <p:cNvGrpSpPr/>
          <p:nvPr/>
        </p:nvGrpSpPr>
        <p:grpSpPr>
          <a:xfrm>
            <a:off x="7137678" y="419484"/>
            <a:ext cx="1822150" cy="1975619"/>
            <a:chOff x="7101317" y="2441655"/>
            <a:chExt cx="367925" cy="352380"/>
          </a:xfrm>
        </p:grpSpPr>
        <p:sp>
          <p:nvSpPr>
            <p:cNvPr id="157" name="Google Shape;157;p27"/>
            <p:cNvSpPr/>
            <p:nvPr/>
          </p:nvSpPr>
          <p:spPr>
            <a:xfrm>
              <a:off x="7101317" y="2441655"/>
              <a:ext cx="367925" cy="352380"/>
            </a:xfrm>
            <a:custGeom>
              <a:rect b="b" l="l" r="r" t="t"/>
              <a:pathLst>
                <a:path extrusionOk="0" h="11062" w="11550">
                  <a:moveTo>
                    <a:pt x="7061" y="334"/>
                  </a:moveTo>
                  <a:cubicBezTo>
                    <a:pt x="7799" y="334"/>
                    <a:pt x="8406" y="941"/>
                    <a:pt x="8406" y="1679"/>
                  </a:cubicBezTo>
                  <a:lnTo>
                    <a:pt x="8406" y="3108"/>
                  </a:lnTo>
                  <a:lnTo>
                    <a:pt x="7906" y="3108"/>
                  </a:lnTo>
                  <a:lnTo>
                    <a:pt x="7906" y="1679"/>
                  </a:lnTo>
                  <a:cubicBezTo>
                    <a:pt x="7906" y="1227"/>
                    <a:pt x="7537" y="834"/>
                    <a:pt x="7061" y="834"/>
                  </a:cubicBezTo>
                  <a:lnTo>
                    <a:pt x="4465" y="834"/>
                  </a:lnTo>
                  <a:cubicBezTo>
                    <a:pt x="4001" y="834"/>
                    <a:pt x="3620" y="1203"/>
                    <a:pt x="3620" y="1679"/>
                  </a:cubicBezTo>
                  <a:lnTo>
                    <a:pt x="3620" y="2429"/>
                  </a:lnTo>
                  <a:cubicBezTo>
                    <a:pt x="3620" y="2513"/>
                    <a:pt x="3691" y="2596"/>
                    <a:pt x="3786" y="2596"/>
                  </a:cubicBezTo>
                  <a:cubicBezTo>
                    <a:pt x="3870" y="2596"/>
                    <a:pt x="3941" y="2513"/>
                    <a:pt x="3941" y="2429"/>
                  </a:cubicBezTo>
                  <a:lnTo>
                    <a:pt x="3941" y="1679"/>
                  </a:lnTo>
                  <a:cubicBezTo>
                    <a:pt x="3941" y="1406"/>
                    <a:pt x="4167" y="1179"/>
                    <a:pt x="4453" y="1179"/>
                  </a:cubicBezTo>
                  <a:lnTo>
                    <a:pt x="7037" y="1179"/>
                  </a:lnTo>
                  <a:cubicBezTo>
                    <a:pt x="7323" y="1179"/>
                    <a:pt x="7549" y="1406"/>
                    <a:pt x="7549" y="1679"/>
                  </a:cubicBezTo>
                  <a:lnTo>
                    <a:pt x="7549" y="3108"/>
                  </a:lnTo>
                  <a:lnTo>
                    <a:pt x="3108" y="3108"/>
                  </a:lnTo>
                  <a:lnTo>
                    <a:pt x="3120" y="1679"/>
                  </a:lnTo>
                  <a:cubicBezTo>
                    <a:pt x="3120" y="941"/>
                    <a:pt x="3727" y="334"/>
                    <a:pt x="4465" y="334"/>
                  </a:cubicBezTo>
                  <a:close/>
                  <a:moveTo>
                    <a:pt x="8382" y="3453"/>
                  </a:moveTo>
                  <a:cubicBezTo>
                    <a:pt x="9930" y="3453"/>
                    <a:pt x="11180" y="4704"/>
                    <a:pt x="11180" y="6251"/>
                  </a:cubicBezTo>
                  <a:lnTo>
                    <a:pt x="11180" y="9252"/>
                  </a:lnTo>
                  <a:lnTo>
                    <a:pt x="2905" y="9252"/>
                  </a:lnTo>
                  <a:cubicBezTo>
                    <a:pt x="2822" y="9252"/>
                    <a:pt x="2739" y="9335"/>
                    <a:pt x="2739" y="9418"/>
                  </a:cubicBezTo>
                  <a:cubicBezTo>
                    <a:pt x="2739" y="9514"/>
                    <a:pt x="2822" y="9585"/>
                    <a:pt x="2905" y="9585"/>
                  </a:cubicBezTo>
                  <a:lnTo>
                    <a:pt x="11180" y="9585"/>
                  </a:lnTo>
                  <a:lnTo>
                    <a:pt x="11180" y="10288"/>
                  </a:lnTo>
                  <a:cubicBezTo>
                    <a:pt x="11168" y="10538"/>
                    <a:pt x="10942" y="10728"/>
                    <a:pt x="10716" y="10728"/>
                  </a:cubicBezTo>
                  <a:cubicBezTo>
                    <a:pt x="10716" y="10716"/>
                    <a:pt x="822" y="10716"/>
                    <a:pt x="774" y="10716"/>
                  </a:cubicBezTo>
                  <a:cubicBezTo>
                    <a:pt x="536" y="10704"/>
                    <a:pt x="334" y="10490"/>
                    <a:pt x="334" y="10240"/>
                  </a:cubicBezTo>
                  <a:lnTo>
                    <a:pt x="334" y="9585"/>
                  </a:lnTo>
                  <a:lnTo>
                    <a:pt x="2072" y="9585"/>
                  </a:lnTo>
                  <a:cubicBezTo>
                    <a:pt x="2167" y="9585"/>
                    <a:pt x="2239" y="9514"/>
                    <a:pt x="2239" y="9418"/>
                  </a:cubicBezTo>
                  <a:cubicBezTo>
                    <a:pt x="2239" y="9335"/>
                    <a:pt x="2167" y="9252"/>
                    <a:pt x="2072" y="9252"/>
                  </a:cubicBezTo>
                  <a:lnTo>
                    <a:pt x="334" y="9252"/>
                  </a:lnTo>
                  <a:lnTo>
                    <a:pt x="334" y="6251"/>
                  </a:lnTo>
                  <a:cubicBezTo>
                    <a:pt x="334" y="4704"/>
                    <a:pt x="1584" y="3453"/>
                    <a:pt x="3132" y="3453"/>
                  </a:cubicBezTo>
                  <a:close/>
                  <a:moveTo>
                    <a:pt x="4465" y="1"/>
                  </a:moveTo>
                  <a:cubicBezTo>
                    <a:pt x="3536" y="1"/>
                    <a:pt x="2786" y="763"/>
                    <a:pt x="2786" y="1679"/>
                  </a:cubicBezTo>
                  <a:lnTo>
                    <a:pt x="2786" y="3132"/>
                  </a:lnTo>
                  <a:cubicBezTo>
                    <a:pt x="1227" y="3311"/>
                    <a:pt x="0" y="4632"/>
                    <a:pt x="0" y="6239"/>
                  </a:cubicBezTo>
                  <a:lnTo>
                    <a:pt x="0" y="10240"/>
                  </a:lnTo>
                  <a:cubicBezTo>
                    <a:pt x="0" y="10692"/>
                    <a:pt x="357" y="11061"/>
                    <a:pt x="822" y="11061"/>
                  </a:cubicBezTo>
                  <a:lnTo>
                    <a:pt x="10740" y="11061"/>
                  </a:lnTo>
                  <a:cubicBezTo>
                    <a:pt x="11180" y="11061"/>
                    <a:pt x="11549" y="10704"/>
                    <a:pt x="11549" y="10240"/>
                  </a:cubicBezTo>
                  <a:lnTo>
                    <a:pt x="11549" y="6239"/>
                  </a:lnTo>
                  <a:cubicBezTo>
                    <a:pt x="11526" y="4632"/>
                    <a:pt x="10299" y="3287"/>
                    <a:pt x="8739" y="3132"/>
                  </a:cubicBezTo>
                  <a:lnTo>
                    <a:pt x="8739" y="1679"/>
                  </a:lnTo>
                  <a:cubicBezTo>
                    <a:pt x="8739" y="751"/>
                    <a:pt x="7977" y="1"/>
                    <a:pt x="7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7"/>
            <p:cNvSpPr/>
            <p:nvPr/>
          </p:nvSpPr>
          <p:spPr>
            <a:xfrm>
              <a:off x="7222302" y="2588443"/>
              <a:ext cx="124426" cy="124043"/>
            </a:xfrm>
            <a:custGeom>
              <a:rect b="b" l="l" r="r" t="t"/>
              <a:pathLst>
                <a:path extrusionOk="0" h="3894" w="3906">
                  <a:moveTo>
                    <a:pt x="2441" y="334"/>
                  </a:moveTo>
                  <a:lnTo>
                    <a:pt x="2441" y="1286"/>
                  </a:lnTo>
                  <a:cubicBezTo>
                    <a:pt x="2441" y="1381"/>
                    <a:pt x="2513" y="1453"/>
                    <a:pt x="2608" y="1453"/>
                  </a:cubicBezTo>
                  <a:lnTo>
                    <a:pt x="3560" y="1453"/>
                  </a:lnTo>
                  <a:lnTo>
                    <a:pt x="3560" y="2429"/>
                  </a:lnTo>
                  <a:lnTo>
                    <a:pt x="2608" y="2429"/>
                  </a:lnTo>
                  <a:cubicBezTo>
                    <a:pt x="2513" y="2429"/>
                    <a:pt x="2441" y="2513"/>
                    <a:pt x="2441" y="2596"/>
                  </a:cubicBezTo>
                  <a:lnTo>
                    <a:pt x="2441" y="3548"/>
                  </a:lnTo>
                  <a:lnTo>
                    <a:pt x="1465" y="3548"/>
                  </a:lnTo>
                  <a:lnTo>
                    <a:pt x="1465" y="2596"/>
                  </a:lnTo>
                  <a:cubicBezTo>
                    <a:pt x="1465" y="2513"/>
                    <a:pt x="1382" y="2429"/>
                    <a:pt x="1298" y="2429"/>
                  </a:cubicBezTo>
                  <a:lnTo>
                    <a:pt x="346" y="2429"/>
                  </a:lnTo>
                  <a:lnTo>
                    <a:pt x="346" y="1453"/>
                  </a:lnTo>
                  <a:lnTo>
                    <a:pt x="1298" y="1453"/>
                  </a:lnTo>
                  <a:cubicBezTo>
                    <a:pt x="1382" y="1453"/>
                    <a:pt x="1465" y="1381"/>
                    <a:pt x="1465" y="1286"/>
                  </a:cubicBezTo>
                  <a:lnTo>
                    <a:pt x="1465" y="334"/>
                  </a:lnTo>
                  <a:close/>
                  <a:moveTo>
                    <a:pt x="1298" y="0"/>
                  </a:moveTo>
                  <a:cubicBezTo>
                    <a:pt x="1203" y="0"/>
                    <a:pt x="1131" y="84"/>
                    <a:pt x="1131" y="167"/>
                  </a:cubicBezTo>
                  <a:lnTo>
                    <a:pt x="1131" y="1120"/>
                  </a:lnTo>
                  <a:lnTo>
                    <a:pt x="179" y="1120"/>
                  </a:lnTo>
                  <a:cubicBezTo>
                    <a:pt x="96" y="1120"/>
                    <a:pt x="12" y="1191"/>
                    <a:pt x="12" y="1286"/>
                  </a:cubicBezTo>
                  <a:lnTo>
                    <a:pt x="12" y="2608"/>
                  </a:lnTo>
                  <a:cubicBezTo>
                    <a:pt x="0" y="2703"/>
                    <a:pt x="96" y="2774"/>
                    <a:pt x="179" y="2774"/>
                  </a:cubicBezTo>
                  <a:lnTo>
                    <a:pt x="1131" y="2774"/>
                  </a:lnTo>
                  <a:lnTo>
                    <a:pt x="1131" y="3727"/>
                  </a:lnTo>
                  <a:cubicBezTo>
                    <a:pt x="1131" y="3822"/>
                    <a:pt x="1203" y="3894"/>
                    <a:pt x="1298" y="3894"/>
                  </a:cubicBezTo>
                  <a:lnTo>
                    <a:pt x="2620" y="3894"/>
                  </a:lnTo>
                  <a:cubicBezTo>
                    <a:pt x="2715" y="3894"/>
                    <a:pt x="2786" y="3822"/>
                    <a:pt x="2786" y="3727"/>
                  </a:cubicBezTo>
                  <a:lnTo>
                    <a:pt x="2786" y="2774"/>
                  </a:lnTo>
                  <a:lnTo>
                    <a:pt x="3739" y="2774"/>
                  </a:lnTo>
                  <a:cubicBezTo>
                    <a:pt x="3822" y="2774"/>
                    <a:pt x="3906" y="2703"/>
                    <a:pt x="3906" y="2608"/>
                  </a:cubicBezTo>
                  <a:lnTo>
                    <a:pt x="3906" y="1286"/>
                  </a:lnTo>
                  <a:cubicBezTo>
                    <a:pt x="3906" y="1191"/>
                    <a:pt x="3822" y="1120"/>
                    <a:pt x="3739" y="1120"/>
                  </a:cubicBezTo>
                  <a:lnTo>
                    <a:pt x="2786" y="1120"/>
                  </a:lnTo>
                  <a:lnTo>
                    <a:pt x="2786" y="167"/>
                  </a:lnTo>
                  <a:cubicBezTo>
                    <a:pt x="2786" y="84"/>
                    <a:pt x="2715" y="0"/>
                    <a:pt x="26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2290025" y="3933500"/>
            <a:ext cx="4563900" cy="53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200">
                <a:latin typeface="Sora"/>
                <a:ea typeface="Sora"/>
                <a:cs typeface="Sora"/>
                <a:sym typeface="Sora"/>
              </a:rPr>
              <a:t>Summary</a:t>
            </a:r>
            <a:endParaRPr b="1" sz="3200">
              <a:latin typeface="Sora"/>
              <a:ea typeface="Sora"/>
              <a:cs typeface="Sora"/>
              <a:sym typeface="Sora"/>
            </a:endParaRPr>
          </a:p>
        </p:txBody>
      </p:sp>
      <p:sp>
        <p:nvSpPr>
          <p:cNvPr id="250" name="Google Shape;250;p36"/>
          <p:cNvSpPr txBox="1"/>
          <p:nvPr>
            <p:ph idx="1" type="subTitle"/>
          </p:nvPr>
        </p:nvSpPr>
        <p:spPr>
          <a:xfrm>
            <a:off x="992075" y="535000"/>
            <a:ext cx="7159800" cy="21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Findings</a:t>
            </a:r>
            <a:endParaRPr/>
          </a:p>
          <a:p>
            <a:pPr indent="0" lvl="0" marL="0" rtl="0" algn="ctr">
              <a:spcBef>
                <a:spcPts val="0"/>
              </a:spcBef>
              <a:spcAft>
                <a:spcPts val="0"/>
              </a:spcAft>
              <a:buNone/>
            </a:pPr>
            <a:r>
              <a:rPr lang="en"/>
              <a:t>Importance</a:t>
            </a:r>
            <a:endParaRPr/>
          </a:p>
          <a:p>
            <a:pPr indent="0" lvl="0" marL="0" rtl="0" algn="ctr">
              <a:spcBef>
                <a:spcPts val="0"/>
              </a:spcBef>
              <a:spcAft>
                <a:spcPts val="0"/>
              </a:spcAft>
              <a:buNone/>
            </a:pPr>
            <a:r>
              <a:rPr lang="en"/>
              <a:t>Implementation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1284000" y="1001175"/>
            <a:ext cx="6576000" cy="151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900"/>
              <a:t>Questions</a:t>
            </a:r>
            <a:endParaRPr sz="6900"/>
          </a:p>
        </p:txBody>
      </p:sp>
      <p:sp>
        <p:nvSpPr>
          <p:cNvPr id="256" name="Google Shape;256;p37"/>
          <p:cNvSpPr txBox="1"/>
          <p:nvPr>
            <p:ph idx="1" type="subTitle"/>
          </p:nvPr>
        </p:nvSpPr>
        <p:spPr>
          <a:xfrm>
            <a:off x="1284000" y="4041100"/>
            <a:ext cx="6576000" cy="34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Thank You!</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idx="1" type="subTitle"/>
          </p:nvPr>
        </p:nvSpPr>
        <p:spPr>
          <a:xfrm>
            <a:off x="5832550" y="1120250"/>
            <a:ext cx="2277000" cy="53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Of the U.S. population has diabetes</a:t>
            </a:r>
            <a:endParaRPr/>
          </a:p>
        </p:txBody>
      </p:sp>
      <p:sp>
        <p:nvSpPr>
          <p:cNvPr id="164" name="Google Shape;164;p28"/>
          <p:cNvSpPr txBox="1"/>
          <p:nvPr>
            <p:ph type="title"/>
          </p:nvPr>
        </p:nvSpPr>
        <p:spPr>
          <a:xfrm>
            <a:off x="5148850" y="2042475"/>
            <a:ext cx="3644400" cy="5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8.5 million</a:t>
            </a:r>
            <a:endParaRPr/>
          </a:p>
        </p:txBody>
      </p:sp>
      <p:sp>
        <p:nvSpPr>
          <p:cNvPr id="165" name="Google Shape;165;p28"/>
          <p:cNvSpPr txBox="1"/>
          <p:nvPr>
            <p:ph idx="2" type="subTitle"/>
          </p:nvPr>
        </p:nvSpPr>
        <p:spPr>
          <a:xfrm>
            <a:off x="5832550" y="2593500"/>
            <a:ext cx="2277000" cy="53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People </a:t>
            </a:r>
            <a:r>
              <a:rPr lang="en"/>
              <a:t>have</a:t>
            </a:r>
            <a:r>
              <a:rPr lang="en"/>
              <a:t> undiagnosed diabetes</a:t>
            </a:r>
            <a:endParaRPr/>
          </a:p>
        </p:txBody>
      </p:sp>
      <p:sp>
        <p:nvSpPr>
          <p:cNvPr id="166" name="Google Shape;166;p28"/>
          <p:cNvSpPr txBox="1"/>
          <p:nvPr>
            <p:ph idx="3" type="title"/>
          </p:nvPr>
        </p:nvSpPr>
        <p:spPr>
          <a:xfrm>
            <a:off x="5050200" y="3515750"/>
            <a:ext cx="4093800" cy="5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1.5 million</a:t>
            </a:r>
            <a:endParaRPr/>
          </a:p>
        </p:txBody>
      </p:sp>
      <p:sp>
        <p:nvSpPr>
          <p:cNvPr id="167" name="Google Shape;167;p28"/>
          <p:cNvSpPr txBox="1"/>
          <p:nvPr>
            <p:ph idx="4" type="subTitle"/>
          </p:nvPr>
        </p:nvSpPr>
        <p:spPr>
          <a:xfrm>
            <a:off x="5832550" y="4069088"/>
            <a:ext cx="2277000" cy="53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Deaths are attributed to diabetes each year (worldwide)</a:t>
            </a:r>
            <a:endParaRPr/>
          </a:p>
        </p:txBody>
      </p:sp>
      <p:sp>
        <p:nvSpPr>
          <p:cNvPr id="168" name="Google Shape;168;p28"/>
          <p:cNvSpPr txBox="1"/>
          <p:nvPr>
            <p:ph idx="5" type="title"/>
          </p:nvPr>
        </p:nvSpPr>
        <p:spPr>
          <a:xfrm>
            <a:off x="5832550" y="569200"/>
            <a:ext cx="2277000" cy="5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11.3%</a:t>
            </a:r>
            <a:endParaRPr/>
          </a:p>
        </p:txBody>
      </p:sp>
      <p:sp>
        <p:nvSpPr>
          <p:cNvPr id="169" name="Google Shape;169;p28"/>
          <p:cNvSpPr txBox="1"/>
          <p:nvPr>
            <p:ph idx="6" type="title"/>
          </p:nvPr>
        </p:nvSpPr>
        <p:spPr>
          <a:xfrm>
            <a:off x="1042025" y="2009400"/>
            <a:ext cx="2441400" cy="112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The Problem</a:t>
            </a: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5162175" y="2151150"/>
            <a:ext cx="3374100" cy="84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Sora"/>
                <a:ea typeface="Sora"/>
                <a:cs typeface="Sora"/>
                <a:sym typeface="Sora"/>
              </a:rPr>
              <a:t>Overview</a:t>
            </a:r>
            <a:endParaRPr b="1" sz="3600">
              <a:latin typeface="Sora"/>
              <a:ea typeface="Sora"/>
              <a:cs typeface="Sora"/>
              <a:sym typeface="Sora"/>
            </a:endParaRPr>
          </a:p>
        </p:txBody>
      </p:sp>
      <p:grpSp>
        <p:nvGrpSpPr>
          <p:cNvPr id="175" name="Google Shape;175;p29"/>
          <p:cNvGrpSpPr/>
          <p:nvPr/>
        </p:nvGrpSpPr>
        <p:grpSpPr>
          <a:xfrm>
            <a:off x="185589" y="734239"/>
            <a:ext cx="4247898" cy="768378"/>
            <a:chOff x="4404545" y="3301592"/>
            <a:chExt cx="782403" cy="129272"/>
          </a:xfrm>
        </p:grpSpPr>
        <p:sp>
          <p:nvSpPr>
            <p:cNvPr id="176" name="Google Shape;176;p29"/>
            <p:cNvSpPr/>
            <p:nvPr/>
          </p:nvSpPr>
          <p:spPr>
            <a:xfrm>
              <a:off x="4404545" y="3301592"/>
              <a:ext cx="782403" cy="129272"/>
            </a:xfrm>
            <a:custGeom>
              <a:rect b="b" l="l" r="r" t="t"/>
              <a:pathLst>
                <a:path extrusionOk="0" h="2863" w="17328">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noFill/>
            <a:ln cap="flat" cmpd="sng" w="2857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2400">
                  <a:latin typeface="Sora"/>
                  <a:ea typeface="Sora"/>
                  <a:cs typeface="Sora"/>
                  <a:sym typeface="Sora"/>
                </a:rPr>
                <a:t>Dataset</a:t>
              </a:r>
              <a:endParaRPr sz="2400">
                <a:latin typeface="Sora"/>
                <a:ea typeface="Sora"/>
                <a:cs typeface="Sora"/>
                <a:sym typeface="Sora"/>
              </a:endParaRPr>
            </a:p>
          </p:txBody>
        </p:sp>
        <p:sp>
          <p:nvSpPr>
            <p:cNvPr id="177" name="Google Shape;177;p29"/>
            <p:cNvSpPr/>
            <p:nvPr/>
          </p:nvSpPr>
          <p:spPr>
            <a:xfrm>
              <a:off x="4420869" y="3318308"/>
              <a:ext cx="92621" cy="95856"/>
            </a:xfrm>
            <a:custGeom>
              <a:rect b="b" l="l" r="r" t="t"/>
              <a:pathLst>
                <a:path extrusionOk="0" h="2563" w="2664">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noFill/>
            <a:ln cap="flat" cmpd="sng" w="2857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Sora Medium"/>
                  <a:ea typeface="Sora Medium"/>
                  <a:cs typeface="Sora Medium"/>
                  <a:sym typeface="Sora Medium"/>
                </a:rPr>
                <a:t>1</a:t>
              </a:r>
              <a:endParaRPr sz="2000">
                <a:latin typeface="Sora Medium"/>
                <a:ea typeface="Sora Medium"/>
                <a:cs typeface="Sora Medium"/>
                <a:sym typeface="Sora Medium"/>
              </a:endParaRPr>
            </a:p>
          </p:txBody>
        </p:sp>
      </p:grpSp>
      <p:grpSp>
        <p:nvGrpSpPr>
          <p:cNvPr id="178" name="Google Shape;178;p29"/>
          <p:cNvGrpSpPr/>
          <p:nvPr/>
        </p:nvGrpSpPr>
        <p:grpSpPr>
          <a:xfrm>
            <a:off x="185589" y="1733814"/>
            <a:ext cx="4247898" cy="768378"/>
            <a:chOff x="4404545" y="3301592"/>
            <a:chExt cx="782403" cy="129272"/>
          </a:xfrm>
        </p:grpSpPr>
        <p:sp>
          <p:nvSpPr>
            <p:cNvPr id="179" name="Google Shape;179;p29"/>
            <p:cNvSpPr/>
            <p:nvPr/>
          </p:nvSpPr>
          <p:spPr>
            <a:xfrm>
              <a:off x="4404545" y="3301592"/>
              <a:ext cx="782403" cy="129272"/>
            </a:xfrm>
            <a:custGeom>
              <a:rect b="b" l="l" r="r" t="t"/>
              <a:pathLst>
                <a:path extrusionOk="0" h="2863" w="17328">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noFill/>
            <a:ln cap="flat" cmpd="sng" w="2857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457200" lvl="0" marL="457200" rtl="0" algn="l">
                <a:spcBef>
                  <a:spcPts val="0"/>
                </a:spcBef>
                <a:spcAft>
                  <a:spcPts val="0"/>
                </a:spcAft>
                <a:buNone/>
              </a:pPr>
              <a:r>
                <a:rPr lang="en" sz="2400">
                  <a:latin typeface="Sora"/>
                  <a:ea typeface="Sora"/>
                  <a:cs typeface="Sora"/>
                  <a:sym typeface="Sora"/>
                </a:rPr>
                <a:t>Models</a:t>
              </a:r>
              <a:endParaRPr/>
            </a:p>
          </p:txBody>
        </p:sp>
        <p:sp>
          <p:nvSpPr>
            <p:cNvPr id="180" name="Google Shape;180;p29"/>
            <p:cNvSpPr/>
            <p:nvPr/>
          </p:nvSpPr>
          <p:spPr>
            <a:xfrm>
              <a:off x="4420869" y="3318308"/>
              <a:ext cx="92621" cy="95856"/>
            </a:xfrm>
            <a:custGeom>
              <a:rect b="b" l="l" r="r" t="t"/>
              <a:pathLst>
                <a:path extrusionOk="0" h="2563" w="2664">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noFill/>
            <a:ln cap="flat" cmpd="sng" w="2857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Sora Medium"/>
                  <a:ea typeface="Sora Medium"/>
                  <a:cs typeface="Sora Medium"/>
                  <a:sym typeface="Sora Medium"/>
                </a:rPr>
                <a:t>2</a:t>
              </a:r>
              <a:endParaRPr/>
            </a:p>
          </p:txBody>
        </p:sp>
      </p:grpSp>
      <p:grpSp>
        <p:nvGrpSpPr>
          <p:cNvPr id="181" name="Google Shape;181;p29"/>
          <p:cNvGrpSpPr/>
          <p:nvPr/>
        </p:nvGrpSpPr>
        <p:grpSpPr>
          <a:xfrm>
            <a:off x="185589" y="2733389"/>
            <a:ext cx="4247898" cy="768378"/>
            <a:chOff x="4404545" y="3301592"/>
            <a:chExt cx="782403" cy="129272"/>
          </a:xfrm>
        </p:grpSpPr>
        <p:sp>
          <p:nvSpPr>
            <p:cNvPr id="182" name="Google Shape;182;p29"/>
            <p:cNvSpPr/>
            <p:nvPr/>
          </p:nvSpPr>
          <p:spPr>
            <a:xfrm>
              <a:off x="4404545" y="3301592"/>
              <a:ext cx="782403" cy="129272"/>
            </a:xfrm>
            <a:custGeom>
              <a:rect b="b" l="l" r="r" t="t"/>
              <a:pathLst>
                <a:path extrusionOk="0" h="2863" w="17328">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noFill/>
            <a:ln cap="flat" cmpd="sng" w="2857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457200" lvl="0" marL="457200" rtl="0" algn="l">
                <a:spcBef>
                  <a:spcPts val="0"/>
                </a:spcBef>
                <a:spcAft>
                  <a:spcPts val="0"/>
                </a:spcAft>
                <a:buNone/>
              </a:pPr>
              <a:r>
                <a:rPr lang="en" sz="2400">
                  <a:latin typeface="Sora"/>
                  <a:ea typeface="Sora"/>
                  <a:cs typeface="Sora"/>
                  <a:sym typeface="Sora"/>
                </a:rPr>
                <a:t>Analysis</a:t>
              </a:r>
              <a:endParaRPr/>
            </a:p>
          </p:txBody>
        </p:sp>
        <p:sp>
          <p:nvSpPr>
            <p:cNvPr id="183" name="Google Shape;183;p29"/>
            <p:cNvSpPr/>
            <p:nvPr/>
          </p:nvSpPr>
          <p:spPr>
            <a:xfrm>
              <a:off x="4420869" y="3318308"/>
              <a:ext cx="92621" cy="95856"/>
            </a:xfrm>
            <a:custGeom>
              <a:rect b="b" l="l" r="r" t="t"/>
              <a:pathLst>
                <a:path extrusionOk="0" h="2563" w="2664">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noFill/>
            <a:ln cap="flat" cmpd="sng" w="2857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Sora Medium"/>
                  <a:ea typeface="Sora Medium"/>
                  <a:cs typeface="Sora Medium"/>
                  <a:sym typeface="Sora Medium"/>
                </a:rPr>
                <a:t>3</a:t>
              </a:r>
              <a:endParaRPr/>
            </a:p>
          </p:txBody>
        </p:sp>
      </p:grpSp>
      <p:grpSp>
        <p:nvGrpSpPr>
          <p:cNvPr id="184" name="Google Shape;184;p29"/>
          <p:cNvGrpSpPr/>
          <p:nvPr/>
        </p:nvGrpSpPr>
        <p:grpSpPr>
          <a:xfrm>
            <a:off x="185589" y="3732964"/>
            <a:ext cx="4247898" cy="768378"/>
            <a:chOff x="4404545" y="3301592"/>
            <a:chExt cx="782403" cy="129272"/>
          </a:xfrm>
        </p:grpSpPr>
        <p:sp>
          <p:nvSpPr>
            <p:cNvPr id="185" name="Google Shape;185;p29"/>
            <p:cNvSpPr/>
            <p:nvPr/>
          </p:nvSpPr>
          <p:spPr>
            <a:xfrm>
              <a:off x="4404545" y="3301592"/>
              <a:ext cx="782403" cy="129272"/>
            </a:xfrm>
            <a:custGeom>
              <a:rect b="b" l="l" r="r" t="t"/>
              <a:pathLst>
                <a:path extrusionOk="0" h="2863" w="17328">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noFill/>
            <a:ln cap="flat" cmpd="sng" w="2857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457200" lvl="0" marL="457200" rtl="0" algn="l">
                <a:spcBef>
                  <a:spcPts val="0"/>
                </a:spcBef>
                <a:spcAft>
                  <a:spcPts val="0"/>
                </a:spcAft>
                <a:buNone/>
              </a:pPr>
              <a:r>
                <a:rPr lang="en" sz="2400">
                  <a:latin typeface="Sora"/>
                  <a:ea typeface="Sora"/>
                  <a:cs typeface="Sora"/>
                  <a:sym typeface="Sora"/>
                </a:rPr>
                <a:t>Summary</a:t>
              </a:r>
              <a:endParaRPr/>
            </a:p>
          </p:txBody>
        </p:sp>
        <p:sp>
          <p:nvSpPr>
            <p:cNvPr id="186" name="Google Shape;186;p29"/>
            <p:cNvSpPr/>
            <p:nvPr/>
          </p:nvSpPr>
          <p:spPr>
            <a:xfrm>
              <a:off x="4420869" y="3318308"/>
              <a:ext cx="92621" cy="95856"/>
            </a:xfrm>
            <a:custGeom>
              <a:rect b="b" l="l" r="r" t="t"/>
              <a:pathLst>
                <a:path extrusionOk="0" h="2563" w="2664">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noFill/>
            <a:ln cap="flat" cmpd="sng" w="2857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Sora Medium"/>
                  <a:ea typeface="Sora Medium"/>
                  <a:cs typeface="Sora Medium"/>
                  <a:sym typeface="Sora Medium"/>
                </a:rPr>
                <a:t>4</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Sora"/>
                <a:ea typeface="Sora"/>
                <a:cs typeface="Sora"/>
                <a:sym typeface="Sora"/>
              </a:rPr>
              <a:t>Dataset</a:t>
            </a:r>
            <a:endParaRPr b="1" sz="3600">
              <a:latin typeface="Sora"/>
              <a:ea typeface="Sora"/>
              <a:cs typeface="Sora"/>
              <a:sym typeface="Sora"/>
            </a:endParaRPr>
          </a:p>
        </p:txBody>
      </p:sp>
      <p:sp>
        <p:nvSpPr>
          <p:cNvPr id="192" name="Google Shape;192;p30"/>
          <p:cNvSpPr txBox="1"/>
          <p:nvPr/>
        </p:nvSpPr>
        <p:spPr>
          <a:xfrm>
            <a:off x="8202000" y="-167700"/>
            <a:ext cx="2581200" cy="23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ra Light"/>
              <a:ea typeface="Sora Light"/>
              <a:cs typeface="Sora Light"/>
              <a:sym typeface="Sora Light"/>
            </a:endParaRPr>
          </a:p>
          <a:p>
            <a:pPr indent="0" lvl="0" marL="0" rtl="0" algn="l">
              <a:spcBef>
                <a:spcPts val="0"/>
              </a:spcBef>
              <a:spcAft>
                <a:spcPts val="0"/>
              </a:spcAft>
              <a:buNone/>
            </a:pPr>
            <a:r>
              <a:t/>
            </a:r>
            <a:endParaRPr>
              <a:latin typeface="Sora Light"/>
              <a:ea typeface="Sora Light"/>
              <a:cs typeface="Sora Light"/>
              <a:sym typeface="Sora Light"/>
            </a:endParaRPr>
          </a:p>
          <a:p>
            <a:pPr indent="0" lvl="0" marL="0" rtl="0" algn="l">
              <a:spcBef>
                <a:spcPts val="0"/>
              </a:spcBef>
              <a:spcAft>
                <a:spcPts val="0"/>
              </a:spcAft>
              <a:buNone/>
            </a:pPr>
            <a:r>
              <a:t/>
            </a:r>
            <a:endParaRPr>
              <a:latin typeface="Sora Light"/>
              <a:ea typeface="Sora Light"/>
              <a:cs typeface="Sora Light"/>
              <a:sym typeface="Sora Light"/>
            </a:endParaRPr>
          </a:p>
        </p:txBody>
      </p:sp>
      <p:sp>
        <p:nvSpPr>
          <p:cNvPr id="193" name="Google Shape;193;p30"/>
          <p:cNvSpPr txBox="1"/>
          <p:nvPr/>
        </p:nvSpPr>
        <p:spPr>
          <a:xfrm>
            <a:off x="6333550" y="3517750"/>
            <a:ext cx="3727500" cy="20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ra Light"/>
              <a:ea typeface="Sora Light"/>
              <a:cs typeface="Sora Light"/>
              <a:sym typeface="Sora Light"/>
            </a:endParaRPr>
          </a:p>
        </p:txBody>
      </p:sp>
      <p:sp>
        <p:nvSpPr>
          <p:cNvPr id="194" name="Google Shape;194;p30"/>
          <p:cNvSpPr txBox="1"/>
          <p:nvPr/>
        </p:nvSpPr>
        <p:spPr>
          <a:xfrm>
            <a:off x="5038625" y="2537450"/>
            <a:ext cx="3836400" cy="19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ra Light"/>
              <a:ea typeface="Sora Light"/>
              <a:cs typeface="Sora Light"/>
              <a:sym typeface="Sora Light"/>
            </a:endParaRPr>
          </a:p>
        </p:txBody>
      </p:sp>
      <p:sp>
        <p:nvSpPr>
          <p:cNvPr id="195" name="Google Shape;195;p30"/>
          <p:cNvSpPr/>
          <p:nvPr/>
        </p:nvSpPr>
        <p:spPr>
          <a:xfrm>
            <a:off x="4894375" y="1958800"/>
            <a:ext cx="4054200" cy="3056700"/>
          </a:xfrm>
          <a:prstGeom prst="roundRect">
            <a:avLst>
              <a:gd fmla="val 16667" name="adj"/>
            </a:avLst>
          </a:prstGeom>
          <a:solidFill>
            <a:srgbClr val="C0D0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p:nvPr/>
        </p:nvSpPr>
        <p:spPr>
          <a:xfrm>
            <a:off x="383350" y="1958800"/>
            <a:ext cx="4054200" cy="3056700"/>
          </a:xfrm>
          <a:prstGeom prst="roundRect">
            <a:avLst>
              <a:gd fmla="val 16667" name="adj"/>
            </a:avLst>
          </a:prstGeom>
          <a:solidFill>
            <a:srgbClr val="C0D0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0"/>
          <p:cNvSpPr txBox="1"/>
          <p:nvPr/>
        </p:nvSpPr>
        <p:spPr>
          <a:xfrm>
            <a:off x="383350" y="1958800"/>
            <a:ext cx="4054200" cy="50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325D79"/>
                </a:solidFill>
                <a:latin typeface="Sora"/>
                <a:ea typeface="Sora"/>
                <a:cs typeface="Sora"/>
                <a:sym typeface="Sora"/>
              </a:rPr>
              <a:t>Description</a:t>
            </a:r>
            <a:endParaRPr b="1" sz="1600">
              <a:solidFill>
                <a:srgbClr val="325D79"/>
              </a:solidFill>
              <a:latin typeface="Sora"/>
              <a:ea typeface="Sora"/>
              <a:cs typeface="Sora"/>
              <a:sym typeface="Sora"/>
            </a:endParaRPr>
          </a:p>
        </p:txBody>
      </p:sp>
      <p:sp>
        <p:nvSpPr>
          <p:cNvPr id="198" name="Google Shape;198;p30"/>
          <p:cNvSpPr txBox="1"/>
          <p:nvPr/>
        </p:nvSpPr>
        <p:spPr>
          <a:xfrm>
            <a:off x="4894375" y="1958800"/>
            <a:ext cx="4054200" cy="50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325D79"/>
                </a:solidFill>
                <a:latin typeface="Sora"/>
                <a:ea typeface="Sora"/>
                <a:cs typeface="Sora"/>
                <a:sym typeface="Sora"/>
              </a:rPr>
              <a:t>Limitations</a:t>
            </a:r>
            <a:endParaRPr b="1" sz="1600">
              <a:solidFill>
                <a:srgbClr val="325D79"/>
              </a:solidFill>
              <a:latin typeface="Sora"/>
              <a:ea typeface="Sora"/>
              <a:cs typeface="Sora"/>
              <a:sym typeface="Sora"/>
            </a:endParaRPr>
          </a:p>
        </p:txBody>
      </p:sp>
      <p:sp>
        <p:nvSpPr>
          <p:cNvPr id="199" name="Google Shape;199;p30"/>
          <p:cNvSpPr txBox="1"/>
          <p:nvPr/>
        </p:nvSpPr>
        <p:spPr>
          <a:xfrm>
            <a:off x="605350" y="2375450"/>
            <a:ext cx="3610200" cy="216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500">
                <a:solidFill>
                  <a:srgbClr val="325D79"/>
                </a:solidFill>
                <a:latin typeface="Sora Light"/>
                <a:ea typeface="Sora Light"/>
                <a:cs typeface="Sora Light"/>
                <a:sym typeface="Sora Light"/>
              </a:rPr>
              <a:t>Factors that might predict the </a:t>
            </a:r>
            <a:r>
              <a:rPr lang="en" sz="1500">
                <a:solidFill>
                  <a:srgbClr val="325D79"/>
                </a:solidFill>
                <a:latin typeface="Sora Light"/>
                <a:ea typeface="Sora Light"/>
                <a:cs typeface="Sora Light"/>
                <a:sym typeface="Sora Light"/>
              </a:rPr>
              <a:t>incidence</a:t>
            </a:r>
            <a:r>
              <a:rPr lang="en" sz="1500">
                <a:solidFill>
                  <a:srgbClr val="325D79"/>
                </a:solidFill>
                <a:latin typeface="Sora Light"/>
                <a:ea typeface="Sora Light"/>
                <a:cs typeface="Sora Light"/>
                <a:sym typeface="Sora Light"/>
              </a:rPr>
              <a:t> of diabetes:</a:t>
            </a:r>
            <a:endParaRPr sz="1500">
              <a:solidFill>
                <a:srgbClr val="325D79"/>
              </a:solidFill>
              <a:latin typeface="Sora Light"/>
              <a:ea typeface="Sora Light"/>
              <a:cs typeface="Sora Light"/>
              <a:sym typeface="Sora Light"/>
            </a:endParaRPr>
          </a:p>
          <a:p>
            <a:pPr indent="0" lvl="0" marL="0" marR="0" rtl="0" algn="l">
              <a:lnSpc>
                <a:spcPct val="100000"/>
              </a:lnSpc>
              <a:spcBef>
                <a:spcPts val="0"/>
              </a:spcBef>
              <a:spcAft>
                <a:spcPts val="0"/>
              </a:spcAft>
              <a:buNone/>
            </a:pPr>
            <a:r>
              <a:t/>
            </a:r>
            <a:endParaRPr sz="1500">
              <a:solidFill>
                <a:srgbClr val="325D79"/>
              </a:solidFill>
              <a:latin typeface="Sora Light"/>
              <a:ea typeface="Sora Light"/>
              <a:cs typeface="Sora Light"/>
              <a:sym typeface="Sora Light"/>
            </a:endParaRPr>
          </a:p>
          <a:p>
            <a:pPr indent="-317500" lvl="0" marL="457200" marR="0" rtl="0" algn="l">
              <a:lnSpc>
                <a:spcPct val="100000"/>
              </a:lnSpc>
              <a:spcBef>
                <a:spcPts val="0"/>
              </a:spcBef>
              <a:spcAft>
                <a:spcPts val="0"/>
              </a:spcAft>
              <a:buClr>
                <a:srgbClr val="325D79"/>
              </a:buClr>
              <a:buSzPts val="1400"/>
              <a:buFont typeface="Sora"/>
              <a:buChar char="●"/>
            </a:pPr>
            <a:r>
              <a:rPr lang="en">
                <a:solidFill>
                  <a:srgbClr val="325D79"/>
                </a:solidFill>
                <a:latin typeface="Sora Light"/>
                <a:ea typeface="Sora Light"/>
                <a:cs typeface="Sora Light"/>
                <a:sym typeface="Sora Light"/>
              </a:rPr>
              <a:t>Health Status Indicators</a:t>
            </a:r>
            <a:endParaRPr>
              <a:solidFill>
                <a:srgbClr val="325D79"/>
              </a:solidFill>
              <a:latin typeface="Sora Light"/>
              <a:ea typeface="Sora Light"/>
              <a:cs typeface="Sora Light"/>
              <a:sym typeface="Sora Light"/>
            </a:endParaRPr>
          </a:p>
          <a:p>
            <a:pPr indent="0" lvl="0" marL="0" marR="0" rtl="0" algn="l">
              <a:lnSpc>
                <a:spcPct val="100000"/>
              </a:lnSpc>
              <a:spcBef>
                <a:spcPts val="0"/>
              </a:spcBef>
              <a:spcAft>
                <a:spcPts val="0"/>
              </a:spcAft>
              <a:buNone/>
            </a:pPr>
            <a:r>
              <a:t/>
            </a:r>
            <a:endParaRPr>
              <a:solidFill>
                <a:srgbClr val="325D79"/>
              </a:solidFill>
              <a:latin typeface="Sora Light"/>
              <a:ea typeface="Sora Light"/>
              <a:cs typeface="Sora Light"/>
              <a:sym typeface="Sora Light"/>
            </a:endParaRPr>
          </a:p>
          <a:p>
            <a:pPr indent="-317500" lvl="0" marL="457200" marR="0" rtl="0" algn="l">
              <a:lnSpc>
                <a:spcPct val="100000"/>
              </a:lnSpc>
              <a:spcBef>
                <a:spcPts val="0"/>
              </a:spcBef>
              <a:spcAft>
                <a:spcPts val="0"/>
              </a:spcAft>
              <a:buClr>
                <a:srgbClr val="325D79"/>
              </a:buClr>
              <a:buSzPts val="1400"/>
              <a:buFont typeface="Sora"/>
              <a:buChar char="●"/>
            </a:pPr>
            <a:r>
              <a:rPr lang="en">
                <a:solidFill>
                  <a:srgbClr val="325D79"/>
                </a:solidFill>
                <a:latin typeface="Sora Light"/>
                <a:ea typeface="Sora Light"/>
                <a:cs typeface="Sora Light"/>
                <a:sym typeface="Sora Light"/>
              </a:rPr>
              <a:t>Lifestyle Factors</a:t>
            </a:r>
            <a:endParaRPr>
              <a:solidFill>
                <a:srgbClr val="325D79"/>
              </a:solidFill>
              <a:latin typeface="Sora Light"/>
              <a:ea typeface="Sora Light"/>
              <a:cs typeface="Sora Light"/>
              <a:sym typeface="Sora Light"/>
            </a:endParaRPr>
          </a:p>
          <a:p>
            <a:pPr indent="0" lvl="0" marL="457200" marR="0" rtl="0" algn="l">
              <a:lnSpc>
                <a:spcPct val="100000"/>
              </a:lnSpc>
              <a:spcBef>
                <a:spcPts val="0"/>
              </a:spcBef>
              <a:spcAft>
                <a:spcPts val="0"/>
              </a:spcAft>
              <a:buNone/>
            </a:pPr>
            <a:r>
              <a:t/>
            </a:r>
            <a:endParaRPr>
              <a:solidFill>
                <a:srgbClr val="325D79"/>
              </a:solidFill>
              <a:latin typeface="Sora Light"/>
              <a:ea typeface="Sora Light"/>
              <a:cs typeface="Sora Light"/>
              <a:sym typeface="Sora Light"/>
            </a:endParaRPr>
          </a:p>
          <a:p>
            <a:pPr indent="-317500" lvl="0" marL="457200" marR="0" rtl="0" algn="l">
              <a:lnSpc>
                <a:spcPct val="100000"/>
              </a:lnSpc>
              <a:spcBef>
                <a:spcPts val="0"/>
              </a:spcBef>
              <a:spcAft>
                <a:spcPts val="0"/>
              </a:spcAft>
              <a:buClr>
                <a:srgbClr val="325D79"/>
              </a:buClr>
              <a:buSzPts val="1400"/>
              <a:buFont typeface="Sora"/>
              <a:buChar char="●"/>
            </a:pPr>
            <a:r>
              <a:rPr lang="en">
                <a:solidFill>
                  <a:srgbClr val="325D79"/>
                </a:solidFill>
                <a:latin typeface="Sora Light"/>
                <a:ea typeface="Sora Light"/>
                <a:cs typeface="Sora Light"/>
                <a:sym typeface="Sora Light"/>
              </a:rPr>
              <a:t>Health Care Access</a:t>
            </a:r>
            <a:endParaRPr>
              <a:solidFill>
                <a:srgbClr val="325D79"/>
              </a:solidFill>
              <a:latin typeface="Sora Light"/>
              <a:ea typeface="Sora Light"/>
              <a:cs typeface="Sora Light"/>
              <a:sym typeface="Sora Light"/>
            </a:endParaRPr>
          </a:p>
          <a:p>
            <a:pPr indent="0" lvl="0" marL="0" marR="0" rtl="0" algn="l">
              <a:lnSpc>
                <a:spcPct val="100000"/>
              </a:lnSpc>
              <a:spcBef>
                <a:spcPts val="0"/>
              </a:spcBef>
              <a:spcAft>
                <a:spcPts val="0"/>
              </a:spcAft>
              <a:buNone/>
            </a:pPr>
            <a:r>
              <a:t/>
            </a:r>
            <a:endParaRPr>
              <a:solidFill>
                <a:srgbClr val="325D79"/>
              </a:solidFill>
              <a:latin typeface="Sora Light"/>
              <a:ea typeface="Sora Light"/>
              <a:cs typeface="Sora Light"/>
              <a:sym typeface="Sora Light"/>
            </a:endParaRPr>
          </a:p>
          <a:p>
            <a:pPr indent="-317500" lvl="0" marL="457200" marR="0" rtl="0" algn="l">
              <a:lnSpc>
                <a:spcPct val="100000"/>
              </a:lnSpc>
              <a:spcBef>
                <a:spcPts val="0"/>
              </a:spcBef>
              <a:spcAft>
                <a:spcPts val="0"/>
              </a:spcAft>
              <a:buClr>
                <a:srgbClr val="325D79"/>
              </a:buClr>
              <a:buSzPts val="1400"/>
              <a:buFont typeface="Sora"/>
              <a:buChar char="●"/>
            </a:pPr>
            <a:r>
              <a:rPr lang="en">
                <a:solidFill>
                  <a:srgbClr val="325D79"/>
                </a:solidFill>
                <a:latin typeface="Sora Light"/>
                <a:ea typeface="Sora Light"/>
                <a:cs typeface="Sora Light"/>
                <a:sym typeface="Sora Light"/>
              </a:rPr>
              <a:t>Demographics</a:t>
            </a:r>
            <a:endParaRPr>
              <a:solidFill>
                <a:srgbClr val="325D79"/>
              </a:solidFill>
              <a:latin typeface="Sora Light"/>
              <a:ea typeface="Sora Light"/>
              <a:cs typeface="Sora Light"/>
              <a:sym typeface="Sora Light"/>
            </a:endParaRPr>
          </a:p>
          <a:p>
            <a:pPr indent="0" lvl="0" marL="0" marR="0" rtl="0" algn="l">
              <a:lnSpc>
                <a:spcPct val="100000"/>
              </a:lnSpc>
              <a:spcBef>
                <a:spcPts val="0"/>
              </a:spcBef>
              <a:spcAft>
                <a:spcPts val="0"/>
              </a:spcAft>
              <a:buNone/>
            </a:pPr>
            <a:r>
              <a:t/>
            </a:r>
            <a:endParaRPr>
              <a:solidFill>
                <a:srgbClr val="325D79"/>
              </a:solidFill>
              <a:latin typeface="Sora Light"/>
              <a:ea typeface="Sora Light"/>
              <a:cs typeface="Sora Light"/>
              <a:sym typeface="Sora Light"/>
            </a:endParaRPr>
          </a:p>
        </p:txBody>
      </p:sp>
      <p:sp>
        <p:nvSpPr>
          <p:cNvPr id="200" name="Google Shape;200;p30"/>
          <p:cNvSpPr txBox="1"/>
          <p:nvPr/>
        </p:nvSpPr>
        <p:spPr>
          <a:xfrm>
            <a:off x="5228425" y="2690200"/>
            <a:ext cx="3386100" cy="23253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rgbClr val="325D79"/>
              </a:buClr>
              <a:buSzPts val="1700"/>
              <a:buFont typeface="Sora Light"/>
              <a:buChar char="●"/>
            </a:pPr>
            <a:r>
              <a:rPr lang="en" sz="1700">
                <a:solidFill>
                  <a:srgbClr val="325D79"/>
                </a:solidFill>
                <a:latin typeface="Sora Light"/>
                <a:ea typeface="Sora Light"/>
                <a:cs typeface="Sora Light"/>
                <a:sym typeface="Sora Light"/>
              </a:rPr>
              <a:t>Non-Numerical &amp; Categorical data</a:t>
            </a:r>
            <a:endParaRPr sz="1700">
              <a:solidFill>
                <a:srgbClr val="325D79"/>
              </a:solidFill>
              <a:latin typeface="Sora Light"/>
              <a:ea typeface="Sora Light"/>
              <a:cs typeface="Sora Light"/>
              <a:sym typeface="Sora Light"/>
            </a:endParaRPr>
          </a:p>
          <a:p>
            <a:pPr indent="0" lvl="0" marL="0" marR="0" rtl="0" algn="l">
              <a:lnSpc>
                <a:spcPct val="100000"/>
              </a:lnSpc>
              <a:spcBef>
                <a:spcPts val="0"/>
              </a:spcBef>
              <a:spcAft>
                <a:spcPts val="0"/>
              </a:spcAft>
              <a:buNone/>
            </a:pPr>
            <a:r>
              <a:t/>
            </a:r>
            <a:endParaRPr sz="1600">
              <a:solidFill>
                <a:srgbClr val="325D79"/>
              </a:solidFill>
              <a:latin typeface="Sora Light"/>
              <a:ea typeface="Sora Light"/>
              <a:cs typeface="Sora Light"/>
              <a:sym typeface="Sora Light"/>
            </a:endParaRPr>
          </a:p>
          <a:p>
            <a:pPr indent="0" lvl="0" marL="0" marR="0" rtl="0" algn="l">
              <a:lnSpc>
                <a:spcPct val="100000"/>
              </a:lnSpc>
              <a:spcBef>
                <a:spcPts val="0"/>
              </a:spcBef>
              <a:spcAft>
                <a:spcPts val="0"/>
              </a:spcAft>
              <a:buNone/>
            </a:pPr>
            <a:r>
              <a:t/>
            </a:r>
            <a:endParaRPr sz="1600">
              <a:solidFill>
                <a:srgbClr val="325D79"/>
              </a:solidFill>
              <a:latin typeface="Sora Light"/>
              <a:ea typeface="Sora Light"/>
              <a:cs typeface="Sora Light"/>
              <a:sym typeface="Sora Light"/>
            </a:endParaRPr>
          </a:p>
          <a:p>
            <a:pPr indent="-336550" lvl="0" marL="457200" rtl="0" algn="l">
              <a:spcBef>
                <a:spcPts val="0"/>
              </a:spcBef>
              <a:spcAft>
                <a:spcPts val="0"/>
              </a:spcAft>
              <a:buClr>
                <a:srgbClr val="325D79"/>
              </a:buClr>
              <a:buSzPts val="1700"/>
              <a:buFont typeface="Sora Light"/>
              <a:buChar char="●"/>
            </a:pPr>
            <a:r>
              <a:rPr lang="en" sz="1700">
                <a:solidFill>
                  <a:srgbClr val="325D79"/>
                </a:solidFill>
                <a:latin typeface="Sora Light"/>
                <a:ea typeface="Sora Light"/>
                <a:cs typeface="Sora Light"/>
                <a:sym typeface="Sora Light"/>
              </a:rPr>
              <a:t>Imbalanced Dataset</a:t>
            </a:r>
            <a:endParaRPr sz="1700">
              <a:solidFill>
                <a:srgbClr val="325D79"/>
              </a:solidFill>
              <a:latin typeface="Sora Light"/>
              <a:ea typeface="Sora Light"/>
              <a:cs typeface="Sora Light"/>
              <a:sym typeface="Sora Light"/>
            </a:endParaRPr>
          </a:p>
          <a:p>
            <a:pPr indent="0" lvl="0" marL="0" marR="0" rtl="0" algn="l">
              <a:lnSpc>
                <a:spcPct val="100000"/>
              </a:lnSpc>
              <a:spcBef>
                <a:spcPts val="0"/>
              </a:spcBef>
              <a:spcAft>
                <a:spcPts val="0"/>
              </a:spcAft>
              <a:buNone/>
            </a:pPr>
            <a:r>
              <a:t/>
            </a:r>
            <a:endParaRPr sz="1600">
              <a:solidFill>
                <a:srgbClr val="325D79"/>
              </a:solidFill>
              <a:latin typeface="Sora Light"/>
              <a:ea typeface="Sora Light"/>
              <a:cs typeface="Sora Light"/>
              <a:sym typeface="Sora Light"/>
            </a:endParaRPr>
          </a:p>
          <a:p>
            <a:pPr indent="0" lvl="0" marL="0" marR="0" rtl="0" algn="l">
              <a:lnSpc>
                <a:spcPct val="100000"/>
              </a:lnSpc>
              <a:spcBef>
                <a:spcPts val="0"/>
              </a:spcBef>
              <a:spcAft>
                <a:spcPts val="0"/>
              </a:spcAft>
              <a:buNone/>
            </a:pPr>
            <a:r>
              <a:t/>
            </a:r>
            <a:endParaRPr sz="1600">
              <a:solidFill>
                <a:srgbClr val="325D79"/>
              </a:solidFill>
              <a:latin typeface="Sora Light"/>
              <a:ea typeface="Sora Light"/>
              <a:cs typeface="Sora Light"/>
              <a:sym typeface="Sora Light"/>
            </a:endParaRPr>
          </a:p>
          <a:p>
            <a:pPr indent="0" lvl="0" marL="0" marR="0" rtl="0" algn="l">
              <a:lnSpc>
                <a:spcPct val="100000"/>
              </a:lnSpc>
              <a:spcBef>
                <a:spcPts val="0"/>
              </a:spcBef>
              <a:spcAft>
                <a:spcPts val="0"/>
              </a:spcAft>
              <a:buNone/>
            </a:pPr>
            <a:r>
              <a:t/>
            </a:r>
            <a:endParaRPr sz="1600">
              <a:solidFill>
                <a:srgbClr val="325D79"/>
              </a:solidFill>
              <a:latin typeface="Sora Light"/>
              <a:ea typeface="Sora Light"/>
              <a:cs typeface="Sora Light"/>
              <a:sym typeface="Sora Light"/>
            </a:endParaRPr>
          </a:p>
          <a:p>
            <a:pPr indent="0" lvl="0" marL="0" marR="0" rtl="0" algn="l">
              <a:lnSpc>
                <a:spcPct val="100000"/>
              </a:lnSpc>
              <a:spcBef>
                <a:spcPts val="0"/>
              </a:spcBef>
              <a:spcAft>
                <a:spcPts val="0"/>
              </a:spcAft>
              <a:buNone/>
            </a:pPr>
            <a:r>
              <a:t/>
            </a:r>
            <a:endParaRPr sz="1600">
              <a:solidFill>
                <a:srgbClr val="325D79"/>
              </a:solidFill>
              <a:latin typeface="Sora Light"/>
              <a:ea typeface="Sora Light"/>
              <a:cs typeface="Sora Light"/>
              <a:sym typeface="Sora Light"/>
            </a:endParaRPr>
          </a:p>
          <a:p>
            <a:pPr indent="0" lvl="0" marL="457200" marR="0" rtl="0" algn="l">
              <a:lnSpc>
                <a:spcPct val="100000"/>
              </a:lnSpc>
              <a:spcBef>
                <a:spcPts val="0"/>
              </a:spcBef>
              <a:spcAft>
                <a:spcPts val="0"/>
              </a:spcAft>
              <a:buNone/>
            </a:pPr>
            <a:r>
              <a:t/>
            </a:r>
            <a:endParaRPr sz="1600">
              <a:solidFill>
                <a:srgbClr val="325D79"/>
              </a:solidFill>
              <a:latin typeface="Sora Light"/>
              <a:ea typeface="Sora Light"/>
              <a:cs typeface="Sora Light"/>
              <a:sym typeface="Sora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idx="1" type="subTitle"/>
          </p:nvPr>
        </p:nvSpPr>
        <p:spPr>
          <a:xfrm>
            <a:off x="4785350" y="2118500"/>
            <a:ext cx="3240600" cy="43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Random Forest</a:t>
            </a:r>
            <a:endParaRPr/>
          </a:p>
        </p:txBody>
      </p:sp>
      <p:sp>
        <p:nvSpPr>
          <p:cNvPr id="206" name="Google Shape;206;p31"/>
          <p:cNvSpPr txBox="1"/>
          <p:nvPr>
            <p:ph type="title"/>
          </p:nvPr>
        </p:nvSpPr>
        <p:spPr>
          <a:xfrm>
            <a:off x="720000" y="2009400"/>
            <a:ext cx="2441400" cy="112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Sora"/>
                <a:ea typeface="Sora"/>
                <a:cs typeface="Sora"/>
                <a:sym typeface="Sora"/>
              </a:rPr>
              <a:t>Models</a:t>
            </a:r>
            <a:endParaRPr b="1" sz="3600">
              <a:latin typeface="Sora"/>
              <a:ea typeface="Sora"/>
              <a:cs typeface="Sora"/>
              <a:sym typeface="Sora"/>
            </a:endParaRPr>
          </a:p>
        </p:txBody>
      </p:sp>
      <p:sp>
        <p:nvSpPr>
          <p:cNvPr id="207" name="Google Shape;207;p31"/>
          <p:cNvSpPr txBox="1"/>
          <p:nvPr>
            <p:ph idx="5" type="subTitle"/>
          </p:nvPr>
        </p:nvSpPr>
        <p:spPr>
          <a:xfrm>
            <a:off x="4722800" y="3363100"/>
            <a:ext cx="3365700" cy="43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Boosting</a:t>
            </a:r>
            <a:endParaRPr/>
          </a:p>
        </p:txBody>
      </p:sp>
      <p:sp>
        <p:nvSpPr>
          <p:cNvPr id="208" name="Google Shape;208;p31"/>
          <p:cNvSpPr txBox="1"/>
          <p:nvPr>
            <p:ph idx="6" type="subTitle"/>
          </p:nvPr>
        </p:nvSpPr>
        <p:spPr>
          <a:xfrm>
            <a:off x="4477550" y="873900"/>
            <a:ext cx="3856200" cy="43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KNN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idx="1" type="subTitle"/>
          </p:nvPr>
        </p:nvSpPr>
        <p:spPr>
          <a:xfrm>
            <a:off x="5274400" y="111500"/>
            <a:ext cx="2907600" cy="43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Details</a:t>
            </a:r>
            <a:endParaRPr/>
          </a:p>
        </p:txBody>
      </p:sp>
      <p:sp>
        <p:nvSpPr>
          <p:cNvPr id="214" name="Google Shape;214;p32"/>
          <p:cNvSpPr txBox="1"/>
          <p:nvPr>
            <p:ph idx="2" type="subTitle"/>
          </p:nvPr>
        </p:nvSpPr>
        <p:spPr>
          <a:xfrm>
            <a:off x="5274400" y="1980200"/>
            <a:ext cx="2907600" cy="43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215" name="Google Shape;215;p32"/>
          <p:cNvSpPr txBox="1"/>
          <p:nvPr>
            <p:ph idx="3" type="subTitle"/>
          </p:nvPr>
        </p:nvSpPr>
        <p:spPr>
          <a:xfrm>
            <a:off x="5274400" y="550400"/>
            <a:ext cx="2907600" cy="1429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Finds K points in the training dataset nearest to each x.</a:t>
            </a:r>
            <a:endParaRPr/>
          </a:p>
          <a:p>
            <a:pPr indent="-317500" lvl="0" marL="457200" rtl="0" algn="l">
              <a:spcBef>
                <a:spcPts val="0"/>
              </a:spcBef>
              <a:spcAft>
                <a:spcPts val="0"/>
              </a:spcAft>
              <a:buSzPts val="1400"/>
              <a:buChar char="➔"/>
            </a:pPr>
            <a:r>
              <a:rPr lang="en"/>
              <a:t>Produces classifiers close to the optimal Bayes classifier</a:t>
            </a:r>
            <a:endParaRPr/>
          </a:p>
        </p:txBody>
      </p:sp>
      <p:sp>
        <p:nvSpPr>
          <p:cNvPr id="216" name="Google Shape;216;p32"/>
          <p:cNvSpPr txBox="1"/>
          <p:nvPr>
            <p:ph idx="4" type="subTitle"/>
          </p:nvPr>
        </p:nvSpPr>
        <p:spPr>
          <a:xfrm>
            <a:off x="5274400" y="2340100"/>
            <a:ext cx="2907600" cy="1627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Sora"/>
              <a:buChar char="➔"/>
            </a:pPr>
            <a:r>
              <a:rPr b="1" lang="en">
                <a:latin typeface="Sora"/>
                <a:ea typeface="Sora"/>
                <a:cs typeface="Sora"/>
                <a:sym typeface="Sora"/>
              </a:rPr>
              <a:t>k=  5</a:t>
            </a:r>
            <a:endParaRPr b="1">
              <a:latin typeface="Sora"/>
              <a:ea typeface="Sora"/>
              <a:cs typeface="Sora"/>
              <a:sym typeface="Sora"/>
            </a:endParaRPr>
          </a:p>
          <a:p>
            <a:pPr indent="-317500" lvl="1" marL="914400" rtl="0" algn="l">
              <a:spcBef>
                <a:spcPts val="0"/>
              </a:spcBef>
              <a:spcAft>
                <a:spcPts val="0"/>
              </a:spcAft>
              <a:buSzPts val="1400"/>
              <a:buChar char="◆"/>
            </a:pPr>
            <a:r>
              <a:rPr lang="en"/>
              <a:t>Accuracy: 72.7%</a:t>
            </a:r>
            <a:endParaRPr/>
          </a:p>
          <a:p>
            <a:pPr indent="-317500" lvl="1" marL="914400" rtl="0" algn="l">
              <a:spcBef>
                <a:spcPts val="0"/>
              </a:spcBef>
              <a:spcAft>
                <a:spcPts val="0"/>
              </a:spcAft>
              <a:buSzPts val="1400"/>
              <a:buChar char="◆"/>
            </a:pPr>
            <a:r>
              <a:rPr lang="en"/>
              <a:t>MSE: 0.272</a:t>
            </a:r>
            <a:endParaRPr/>
          </a:p>
          <a:p>
            <a:pPr indent="-317500" lvl="0" marL="457200" rtl="0" algn="l">
              <a:spcBef>
                <a:spcPts val="0"/>
              </a:spcBef>
              <a:spcAft>
                <a:spcPts val="0"/>
              </a:spcAft>
              <a:buSzPts val="1400"/>
              <a:buFont typeface="Sora"/>
              <a:buChar char="➔"/>
            </a:pPr>
            <a:r>
              <a:rPr b="1" lang="en">
                <a:latin typeface="Sora"/>
                <a:ea typeface="Sora"/>
                <a:cs typeface="Sora"/>
                <a:sym typeface="Sora"/>
              </a:rPr>
              <a:t>k=  100</a:t>
            </a:r>
            <a:endParaRPr b="1">
              <a:latin typeface="Sora"/>
              <a:ea typeface="Sora"/>
              <a:cs typeface="Sora"/>
              <a:sym typeface="Sora"/>
            </a:endParaRPr>
          </a:p>
          <a:p>
            <a:pPr indent="-317500" lvl="1" marL="914400" rtl="0" algn="l">
              <a:spcBef>
                <a:spcPts val="0"/>
              </a:spcBef>
              <a:spcAft>
                <a:spcPts val="0"/>
              </a:spcAft>
              <a:buSzPts val="1400"/>
              <a:buChar char="◆"/>
            </a:pPr>
            <a:r>
              <a:rPr lang="en"/>
              <a:t>Accuracy: 75%</a:t>
            </a:r>
            <a:endParaRPr/>
          </a:p>
          <a:p>
            <a:pPr indent="-317500" lvl="1" marL="914400" rtl="0" algn="l">
              <a:spcBef>
                <a:spcPts val="0"/>
              </a:spcBef>
              <a:spcAft>
                <a:spcPts val="0"/>
              </a:spcAft>
              <a:buSzPts val="1400"/>
              <a:buChar char="◆"/>
            </a:pPr>
            <a:r>
              <a:rPr lang="en"/>
              <a:t>MSE: 0.249</a:t>
            </a:r>
            <a:endParaRPr/>
          </a:p>
          <a:p>
            <a:pPr indent="-317500" lvl="0" marL="457200" rtl="0" algn="l">
              <a:spcBef>
                <a:spcPts val="0"/>
              </a:spcBef>
              <a:spcAft>
                <a:spcPts val="0"/>
              </a:spcAft>
              <a:buSzPts val="1400"/>
              <a:buFont typeface="Sora"/>
              <a:buChar char="➔"/>
            </a:pPr>
            <a:r>
              <a:rPr b="1" lang="en">
                <a:latin typeface="Sora"/>
                <a:ea typeface="Sora"/>
                <a:cs typeface="Sora"/>
                <a:sym typeface="Sora"/>
              </a:rPr>
              <a:t>k=  200</a:t>
            </a:r>
            <a:endParaRPr b="1">
              <a:latin typeface="Sora"/>
              <a:ea typeface="Sora"/>
              <a:cs typeface="Sora"/>
              <a:sym typeface="Sora"/>
            </a:endParaRPr>
          </a:p>
          <a:p>
            <a:pPr indent="-317500" lvl="1" marL="914400" rtl="0" algn="l">
              <a:spcBef>
                <a:spcPts val="0"/>
              </a:spcBef>
              <a:spcAft>
                <a:spcPts val="0"/>
              </a:spcAft>
              <a:buSzPts val="1400"/>
              <a:buChar char="◆"/>
            </a:pPr>
            <a:r>
              <a:rPr lang="en"/>
              <a:t>Accuracy: 74.85%</a:t>
            </a:r>
            <a:endParaRPr/>
          </a:p>
          <a:p>
            <a:pPr indent="-317500" lvl="1" marL="914400" rtl="0" algn="l">
              <a:spcBef>
                <a:spcPts val="0"/>
              </a:spcBef>
              <a:spcAft>
                <a:spcPts val="0"/>
              </a:spcAft>
              <a:buSzPts val="1400"/>
              <a:buChar char="◆"/>
            </a:pPr>
            <a:r>
              <a:rPr lang="en"/>
              <a:t>MSE: 0.251</a:t>
            </a:r>
            <a:endParaRPr/>
          </a:p>
          <a:p>
            <a:pPr indent="-317500" lvl="0" marL="457200" rtl="0" algn="l">
              <a:spcBef>
                <a:spcPts val="0"/>
              </a:spcBef>
              <a:spcAft>
                <a:spcPts val="0"/>
              </a:spcAft>
              <a:buSzPts val="1400"/>
              <a:buFont typeface="Sora"/>
              <a:buChar char="➔"/>
            </a:pPr>
            <a:r>
              <a:rPr b="1" lang="en">
                <a:latin typeface="Sora"/>
                <a:ea typeface="Sora"/>
                <a:cs typeface="Sora"/>
                <a:sym typeface="Sora"/>
              </a:rPr>
              <a:t>k=  25</a:t>
            </a:r>
            <a:endParaRPr b="1">
              <a:latin typeface="Sora"/>
              <a:ea typeface="Sora"/>
              <a:cs typeface="Sora"/>
              <a:sym typeface="Sora"/>
            </a:endParaRPr>
          </a:p>
          <a:p>
            <a:pPr indent="-317500" lvl="1" marL="914400" rtl="0" algn="l">
              <a:spcBef>
                <a:spcPts val="0"/>
              </a:spcBef>
              <a:spcAft>
                <a:spcPts val="0"/>
              </a:spcAft>
              <a:buSzPts val="1400"/>
              <a:buChar char="◆"/>
            </a:pPr>
            <a:r>
              <a:rPr lang="en"/>
              <a:t>Accuracy: 74.58%</a:t>
            </a:r>
            <a:endParaRPr/>
          </a:p>
          <a:p>
            <a:pPr indent="-317500" lvl="1" marL="914400" rtl="0" algn="l">
              <a:spcBef>
                <a:spcPts val="0"/>
              </a:spcBef>
              <a:spcAft>
                <a:spcPts val="0"/>
              </a:spcAft>
              <a:buSzPts val="1400"/>
              <a:buChar char="◆"/>
            </a:pPr>
            <a:r>
              <a:rPr lang="en"/>
              <a:t>MSE: 0.254</a:t>
            </a:r>
            <a:endParaRPr/>
          </a:p>
        </p:txBody>
      </p:sp>
      <p:sp>
        <p:nvSpPr>
          <p:cNvPr id="217" name="Google Shape;217;p32"/>
          <p:cNvSpPr txBox="1"/>
          <p:nvPr>
            <p:ph type="title"/>
          </p:nvPr>
        </p:nvSpPr>
        <p:spPr>
          <a:xfrm>
            <a:off x="679925" y="739900"/>
            <a:ext cx="3149700" cy="84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KNN</a:t>
            </a:r>
            <a:endParaRPr/>
          </a:p>
        </p:txBody>
      </p:sp>
      <p:pic>
        <p:nvPicPr>
          <p:cNvPr id="218" name="Google Shape;218;p32"/>
          <p:cNvPicPr preferRelativeResize="0"/>
          <p:nvPr/>
        </p:nvPicPr>
        <p:blipFill>
          <a:blip r:embed="rId3">
            <a:alphaModFix/>
          </a:blip>
          <a:stretch>
            <a:fillRect/>
          </a:stretch>
        </p:blipFill>
        <p:spPr>
          <a:xfrm>
            <a:off x="335800" y="1668200"/>
            <a:ext cx="3837950" cy="29712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idx="1" type="subTitle"/>
          </p:nvPr>
        </p:nvSpPr>
        <p:spPr>
          <a:xfrm>
            <a:off x="5274400" y="526550"/>
            <a:ext cx="2907600" cy="43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Details</a:t>
            </a:r>
            <a:endParaRPr/>
          </a:p>
        </p:txBody>
      </p:sp>
      <p:sp>
        <p:nvSpPr>
          <p:cNvPr id="224" name="Google Shape;224;p33"/>
          <p:cNvSpPr txBox="1"/>
          <p:nvPr>
            <p:ph idx="2" type="subTitle"/>
          </p:nvPr>
        </p:nvSpPr>
        <p:spPr>
          <a:xfrm>
            <a:off x="5274400" y="2592950"/>
            <a:ext cx="2907600" cy="43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225" name="Google Shape;225;p33"/>
          <p:cNvSpPr txBox="1"/>
          <p:nvPr>
            <p:ph idx="3" type="subTitle"/>
          </p:nvPr>
        </p:nvSpPr>
        <p:spPr>
          <a:xfrm>
            <a:off x="5274400" y="965450"/>
            <a:ext cx="2907600" cy="1627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Only a subset of predictors are considered at each split</a:t>
            </a:r>
            <a:endParaRPr/>
          </a:p>
          <a:p>
            <a:pPr indent="-317500" lvl="0" marL="457200" rtl="0" algn="l">
              <a:spcBef>
                <a:spcPts val="0"/>
              </a:spcBef>
              <a:spcAft>
                <a:spcPts val="0"/>
              </a:spcAft>
              <a:buSzPts val="1400"/>
              <a:buChar char="➔"/>
            </a:pPr>
            <a:r>
              <a:rPr lang="en"/>
              <a:t>Results in a reduction in variance and higher </a:t>
            </a:r>
            <a:r>
              <a:rPr lang="en"/>
              <a:t>reliability</a:t>
            </a:r>
            <a:endParaRPr/>
          </a:p>
          <a:p>
            <a:pPr indent="-317500" lvl="0" marL="457200" rtl="0" algn="l">
              <a:spcBef>
                <a:spcPts val="0"/>
              </a:spcBef>
              <a:spcAft>
                <a:spcPts val="0"/>
              </a:spcAft>
              <a:buSzPts val="1400"/>
              <a:buChar char="➔"/>
            </a:pPr>
            <a:r>
              <a:rPr lang="en"/>
              <a:t>Highly accurate, typically</a:t>
            </a:r>
            <a:endParaRPr/>
          </a:p>
        </p:txBody>
      </p:sp>
      <p:sp>
        <p:nvSpPr>
          <p:cNvPr id="226" name="Google Shape;226;p33"/>
          <p:cNvSpPr txBox="1"/>
          <p:nvPr>
            <p:ph idx="4" type="subTitle"/>
          </p:nvPr>
        </p:nvSpPr>
        <p:spPr>
          <a:xfrm>
            <a:off x="5274400" y="3031850"/>
            <a:ext cx="3634500" cy="1627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Accuracy: 76.6%</a:t>
            </a:r>
            <a:endParaRPr/>
          </a:p>
          <a:p>
            <a:pPr indent="-317500" lvl="0" marL="457200" rtl="0" algn="l">
              <a:spcBef>
                <a:spcPts val="0"/>
              </a:spcBef>
              <a:spcAft>
                <a:spcPts val="0"/>
              </a:spcAft>
              <a:buSzPts val="1400"/>
              <a:buChar char="➔"/>
            </a:pPr>
            <a:r>
              <a:rPr lang="en"/>
              <a:t>MSE (out of sample loss): 0.234</a:t>
            </a:r>
            <a:endParaRPr/>
          </a:p>
          <a:p>
            <a:pPr indent="-317500" lvl="0" marL="457200" rtl="0" algn="l">
              <a:spcBef>
                <a:spcPts val="0"/>
              </a:spcBef>
              <a:spcAft>
                <a:spcPts val="0"/>
              </a:spcAft>
              <a:buSzPts val="1400"/>
              <a:buChar char="➔"/>
            </a:pPr>
            <a:r>
              <a:rPr lang="en"/>
              <a:t>Model Recall: 0.553</a:t>
            </a:r>
            <a:endParaRPr/>
          </a:p>
          <a:p>
            <a:pPr indent="-317500" lvl="0" marL="457200" rtl="0" algn="l">
              <a:spcBef>
                <a:spcPts val="0"/>
              </a:spcBef>
              <a:spcAft>
                <a:spcPts val="0"/>
              </a:spcAft>
              <a:buSzPts val="1400"/>
              <a:buChar char="➔"/>
            </a:pPr>
            <a:r>
              <a:rPr lang="en"/>
              <a:t>Best Parameters : </a:t>
            </a:r>
            <a:endParaRPr/>
          </a:p>
          <a:p>
            <a:pPr indent="0" lvl="0" marL="457200" rtl="0" algn="l">
              <a:spcBef>
                <a:spcPts val="0"/>
              </a:spcBef>
              <a:spcAft>
                <a:spcPts val="0"/>
              </a:spcAft>
              <a:buNone/>
            </a:pPr>
            <a:r>
              <a:rPr lang="en"/>
              <a:t>{'max_depth': 10, 'min_samples_split': 10, 'n_estimators': 200}</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
        <p:nvSpPr>
          <p:cNvPr id="227" name="Google Shape;227;p33"/>
          <p:cNvSpPr txBox="1"/>
          <p:nvPr>
            <p:ph type="title"/>
          </p:nvPr>
        </p:nvSpPr>
        <p:spPr>
          <a:xfrm>
            <a:off x="698450" y="712975"/>
            <a:ext cx="3149700" cy="84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Random Forest</a:t>
            </a:r>
            <a:endParaRPr/>
          </a:p>
        </p:txBody>
      </p:sp>
      <p:pic>
        <p:nvPicPr>
          <p:cNvPr id="228" name="Google Shape;228;p33"/>
          <p:cNvPicPr preferRelativeResize="0"/>
          <p:nvPr/>
        </p:nvPicPr>
        <p:blipFill>
          <a:blip r:embed="rId3">
            <a:alphaModFix/>
          </a:blip>
          <a:stretch>
            <a:fillRect/>
          </a:stretch>
        </p:blipFill>
        <p:spPr>
          <a:xfrm>
            <a:off x="151625" y="1912225"/>
            <a:ext cx="4243349" cy="2747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idx="1" type="subTitle"/>
          </p:nvPr>
        </p:nvSpPr>
        <p:spPr>
          <a:xfrm>
            <a:off x="5274400" y="526550"/>
            <a:ext cx="2907600" cy="43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Details</a:t>
            </a:r>
            <a:endParaRPr/>
          </a:p>
        </p:txBody>
      </p:sp>
      <p:sp>
        <p:nvSpPr>
          <p:cNvPr id="234" name="Google Shape;234;p34"/>
          <p:cNvSpPr txBox="1"/>
          <p:nvPr>
            <p:ph idx="2" type="subTitle"/>
          </p:nvPr>
        </p:nvSpPr>
        <p:spPr>
          <a:xfrm>
            <a:off x="5341000" y="2742750"/>
            <a:ext cx="2907600" cy="43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235" name="Google Shape;235;p34"/>
          <p:cNvSpPr txBox="1"/>
          <p:nvPr>
            <p:ph idx="3" type="subTitle"/>
          </p:nvPr>
        </p:nvSpPr>
        <p:spPr>
          <a:xfrm>
            <a:off x="5074650" y="865575"/>
            <a:ext cx="3736500" cy="1627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Trees are grown sequentially (using information from previous trees)</a:t>
            </a:r>
            <a:endParaRPr/>
          </a:p>
          <a:p>
            <a:pPr indent="-317500" lvl="0" marL="457200" rtl="0" algn="l">
              <a:spcBef>
                <a:spcPts val="0"/>
              </a:spcBef>
              <a:spcAft>
                <a:spcPts val="0"/>
              </a:spcAft>
              <a:buSzPts val="1400"/>
              <a:buChar char="➔"/>
            </a:pPr>
            <a:r>
              <a:rPr lang="en"/>
              <a:t>Each tree is fit on a modified version of original data (no bootstrapping)</a:t>
            </a:r>
            <a:endParaRPr/>
          </a:p>
          <a:p>
            <a:pPr indent="-317500" lvl="0" marL="457200" rtl="0" algn="l">
              <a:spcBef>
                <a:spcPts val="0"/>
              </a:spcBef>
              <a:spcAft>
                <a:spcPts val="0"/>
              </a:spcAft>
              <a:buSzPts val="1400"/>
              <a:buChar char="➔"/>
            </a:pPr>
            <a:r>
              <a:rPr lang="en"/>
              <a:t>Model learns slowly – high performance</a:t>
            </a:r>
            <a:endParaRPr/>
          </a:p>
        </p:txBody>
      </p:sp>
      <p:sp>
        <p:nvSpPr>
          <p:cNvPr id="236" name="Google Shape;236;p34"/>
          <p:cNvSpPr txBox="1"/>
          <p:nvPr>
            <p:ph idx="4" type="subTitle"/>
          </p:nvPr>
        </p:nvSpPr>
        <p:spPr>
          <a:xfrm>
            <a:off x="5007925" y="3181650"/>
            <a:ext cx="3736500" cy="1627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Accuracy: 76.75%</a:t>
            </a:r>
            <a:endParaRPr/>
          </a:p>
          <a:p>
            <a:pPr indent="-317500" lvl="0" marL="457200" rtl="0" algn="l">
              <a:spcBef>
                <a:spcPts val="0"/>
              </a:spcBef>
              <a:spcAft>
                <a:spcPts val="0"/>
              </a:spcAft>
              <a:buSzPts val="1400"/>
              <a:buChar char="➔"/>
            </a:pPr>
            <a:r>
              <a:rPr lang="en"/>
              <a:t>MSE (out of sample loss): 0.232</a:t>
            </a:r>
            <a:endParaRPr/>
          </a:p>
          <a:p>
            <a:pPr indent="-317500" lvl="0" marL="457200" rtl="0" algn="l">
              <a:spcBef>
                <a:spcPts val="0"/>
              </a:spcBef>
              <a:spcAft>
                <a:spcPts val="0"/>
              </a:spcAft>
              <a:buSzPts val="1400"/>
              <a:buChar char="➔"/>
            </a:pPr>
            <a:r>
              <a:rPr lang="en"/>
              <a:t>Model Recall: 0.592</a:t>
            </a:r>
            <a:endParaRPr/>
          </a:p>
          <a:p>
            <a:pPr indent="-317500" lvl="0" marL="457200" rtl="0" algn="l">
              <a:spcBef>
                <a:spcPts val="0"/>
              </a:spcBef>
              <a:spcAft>
                <a:spcPts val="0"/>
              </a:spcAft>
              <a:buSzPts val="1400"/>
              <a:buChar char="➔"/>
            </a:pPr>
            <a:r>
              <a:rPr lang="en"/>
              <a:t>Best Parameters : </a:t>
            </a:r>
            <a:endParaRPr/>
          </a:p>
          <a:p>
            <a:pPr indent="0" lvl="0" marL="457200" rtl="0" algn="l">
              <a:spcBef>
                <a:spcPts val="0"/>
              </a:spcBef>
              <a:spcAft>
                <a:spcPts val="0"/>
              </a:spcAft>
              <a:buNone/>
            </a:pPr>
            <a:r>
              <a:rPr lang="en"/>
              <a:t>{'learning_rate': 0.1, </a:t>
            </a:r>
            <a:endParaRPr/>
          </a:p>
          <a:p>
            <a:pPr indent="0" lvl="0" marL="457200" rtl="0" algn="l">
              <a:spcBef>
                <a:spcPts val="0"/>
              </a:spcBef>
              <a:spcAft>
                <a:spcPts val="0"/>
              </a:spcAft>
              <a:buNone/>
            </a:pPr>
            <a:r>
              <a:rPr lang="en"/>
              <a:t>'max_depth': 3,</a:t>
            </a:r>
            <a:endParaRPr/>
          </a:p>
          <a:p>
            <a:pPr indent="0" lvl="0" marL="457200" rtl="0" algn="l">
              <a:spcBef>
                <a:spcPts val="0"/>
              </a:spcBef>
              <a:spcAft>
                <a:spcPts val="0"/>
              </a:spcAft>
              <a:buNone/>
            </a:pPr>
            <a:r>
              <a:rPr lang="en"/>
              <a:t> 'n_estimators': 200}</a:t>
            </a:r>
            <a:endParaRPr/>
          </a:p>
        </p:txBody>
      </p:sp>
      <p:sp>
        <p:nvSpPr>
          <p:cNvPr id="237" name="Google Shape;237;p34"/>
          <p:cNvSpPr txBox="1"/>
          <p:nvPr>
            <p:ph type="title"/>
          </p:nvPr>
        </p:nvSpPr>
        <p:spPr>
          <a:xfrm>
            <a:off x="648500" y="865575"/>
            <a:ext cx="3149700" cy="84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Boosting</a:t>
            </a:r>
            <a:endParaRPr/>
          </a:p>
        </p:txBody>
      </p:sp>
      <p:pic>
        <p:nvPicPr>
          <p:cNvPr id="238" name="Google Shape;238;p34"/>
          <p:cNvPicPr preferRelativeResize="0"/>
          <p:nvPr/>
        </p:nvPicPr>
        <p:blipFill>
          <a:blip r:embed="rId3">
            <a:alphaModFix/>
          </a:blip>
          <a:stretch>
            <a:fillRect/>
          </a:stretch>
        </p:blipFill>
        <p:spPr>
          <a:xfrm>
            <a:off x="85650" y="1761788"/>
            <a:ext cx="4275399" cy="2400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5226350" y="2150850"/>
            <a:ext cx="32853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Sora"/>
                <a:ea typeface="Sora"/>
                <a:cs typeface="Sora"/>
                <a:sym typeface="Sora"/>
              </a:rPr>
              <a:t>Analysis</a:t>
            </a:r>
            <a:endParaRPr b="1">
              <a:latin typeface="Sora"/>
              <a:ea typeface="Sora"/>
              <a:cs typeface="Sora"/>
              <a:sym typeface="Sora"/>
            </a:endParaRPr>
          </a:p>
        </p:txBody>
      </p:sp>
      <p:sp>
        <p:nvSpPr>
          <p:cNvPr id="244" name="Google Shape;244;p35"/>
          <p:cNvSpPr txBox="1"/>
          <p:nvPr>
            <p:ph idx="1" type="subTitle"/>
          </p:nvPr>
        </p:nvSpPr>
        <p:spPr>
          <a:xfrm>
            <a:off x="685500" y="346425"/>
            <a:ext cx="3562500" cy="43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t>Important Variables:</a:t>
            </a:r>
            <a:endParaRPr sz="2100"/>
          </a:p>
          <a:p>
            <a:pPr indent="0" lvl="0" marL="0" rtl="0" algn="ctr">
              <a:spcBef>
                <a:spcPts val="0"/>
              </a:spcBef>
              <a:spcAft>
                <a:spcPts val="0"/>
              </a:spcAft>
              <a:buNone/>
            </a:pPr>
            <a:r>
              <a:rPr lang="en"/>
              <a:t>Random Forest</a:t>
            </a:r>
            <a:endParaRPr/>
          </a:p>
          <a:p>
            <a:pPr indent="0" lvl="0" marL="0" rtl="0" algn="ctr">
              <a:spcBef>
                <a:spcPts val="0"/>
              </a:spcBef>
              <a:spcAft>
                <a:spcPts val="0"/>
              </a:spcAft>
              <a:buNone/>
            </a:pPr>
            <a:r>
              <a:rPr lang="en"/>
              <a:t>Boosting</a:t>
            </a:r>
            <a:endParaRPr/>
          </a:p>
          <a:p>
            <a:pPr indent="0" lvl="0" marL="0" rtl="0" algn="ctr">
              <a:spcBef>
                <a:spcPts val="0"/>
              </a:spcBef>
              <a:spcAft>
                <a:spcPts val="0"/>
              </a:spcAft>
              <a:buNone/>
            </a:pPr>
            <a:r>
              <a:rPr lang="en"/>
              <a:t>KNN</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sz="2000"/>
              <a:t>How should we proceed with these insights?</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trategy for Social Media MK Plan by Slidesgo">
  <a:themeElements>
    <a:clrScheme name="Simple Light">
      <a:dk1>
        <a:srgbClr val="281F12"/>
      </a:dk1>
      <a:lt1>
        <a:srgbClr val="EEF0E9"/>
      </a:lt1>
      <a:dk2>
        <a:srgbClr val="48392E"/>
      </a:dk2>
      <a:lt2>
        <a:srgbClr val="B1B4A6"/>
      </a:lt2>
      <a:accent1>
        <a:srgbClr val="935C3B"/>
      </a:accent1>
      <a:accent2>
        <a:srgbClr val="B59089"/>
      </a:accent2>
      <a:accent3>
        <a:srgbClr val="899AA3"/>
      </a:accent3>
      <a:accent4>
        <a:srgbClr val="C38A67"/>
      </a:accent4>
      <a:accent5>
        <a:srgbClr val="E4CFCB"/>
      </a:accent5>
      <a:accent6>
        <a:srgbClr val="C0D0D8"/>
      </a:accent6>
      <a:hlink>
        <a:srgbClr val="4839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