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303" r:id="rId2"/>
    <p:sldId id="299" r:id="rId3"/>
    <p:sldId id="290" r:id="rId4"/>
    <p:sldId id="274" r:id="rId5"/>
    <p:sldId id="311" r:id="rId6"/>
    <p:sldId id="309" r:id="rId7"/>
    <p:sldId id="310" r:id="rId8"/>
    <p:sldId id="312" r:id="rId9"/>
    <p:sldId id="313" r:id="rId10"/>
    <p:sldId id="266" r:id="rId11"/>
    <p:sldId id="315" r:id="rId12"/>
    <p:sldId id="308" r:id="rId1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8689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0" autoAdjust="0"/>
    <p:restoredTop sz="94660" autoAdjust="0"/>
  </p:normalViewPr>
  <p:slideViewPr>
    <p:cSldViewPr snapToGrid="0">
      <p:cViewPr varScale="1">
        <p:scale>
          <a:sx n="63" d="100"/>
          <a:sy n="63" d="100"/>
        </p:scale>
        <p:origin x="740" y="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9918"/>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C50FD454-A772-4172-BBA6-81ACE930D463}" type="datetimeFigureOut">
              <a:rPr lang="zh-CN" altLang="en-US"/>
              <a:pPr>
                <a:defRPr/>
              </a:pPr>
              <a:t>2018/6/4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CDEBE27-B6E0-4EDC-A3C2-14D9AE03338B}" type="slidenum">
              <a:rPr lang="zh-CN" altLang="en-US"/>
              <a:pPr>
                <a:defRPr/>
              </a:pPr>
              <a:t>‹#›</a:t>
            </a:fld>
            <a:endParaRPr lang="zh-CN" altLang="en-US"/>
          </a:p>
        </p:txBody>
      </p:sp>
    </p:spTree>
    <p:extLst>
      <p:ext uri="{BB962C8B-B14F-4D97-AF65-F5344CB8AC3E}">
        <p14:creationId xmlns:p14="http://schemas.microsoft.com/office/powerpoint/2010/main" val="41382272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CDEBE27-B6E0-4EDC-A3C2-14D9AE03338B}" type="slidenum">
              <a:rPr lang="zh-CN" altLang="en-US" smtClean="0"/>
              <a:pPr>
                <a:defRPr/>
              </a:pPr>
              <a:t>1</a:t>
            </a:fld>
            <a:endParaRPr lang="zh-CN" altLang="en-US"/>
          </a:p>
        </p:txBody>
      </p:sp>
    </p:spTree>
    <p:extLst>
      <p:ext uri="{BB962C8B-B14F-4D97-AF65-F5344CB8AC3E}">
        <p14:creationId xmlns:p14="http://schemas.microsoft.com/office/powerpoint/2010/main" val="170801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4C760230-1A61-46D5-B80C-C02368470E88}" type="datetimeFigureOut">
              <a:rPr lang="zh-CN" altLang="en-US"/>
              <a:pPr>
                <a:defRPr/>
              </a:pPr>
              <a:t>2018/6/4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FBA5A74-EC19-4E47-A658-5A4B31DFE8FA}" type="slidenum">
              <a:rPr lang="zh-CN" altLang="en-US"/>
              <a:pPr>
                <a:defRPr/>
              </a:pPr>
              <a:t>‹#›</a:t>
            </a:fld>
            <a:endParaRPr lang="zh-CN" altLang="en-US"/>
          </a:p>
        </p:txBody>
      </p:sp>
    </p:spTree>
    <p:extLst>
      <p:ext uri="{BB962C8B-B14F-4D97-AF65-F5344CB8AC3E}">
        <p14:creationId xmlns:p14="http://schemas.microsoft.com/office/powerpoint/2010/main" val="237154578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6DC5D2C-E5F2-4078-83F7-5D49B35511A6}" type="datetimeFigureOut">
              <a:rPr lang="zh-CN" altLang="en-US"/>
              <a:pPr>
                <a:defRPr/>
              </a:pPr>
              <a:t>2018/6/4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19DB7F-A7E2-413B-8944-CF5A6E6727A8}" type="slidenum">
              <a:rPr lang="zh-CN" altLang="en-US"/>
              <a:pPr>
                <a:defRPr/>
              </a:pPr>
              <a:t>‹#›</a:t>
            </a:fld>
            <a:endParaRPr lang="zh-CN" altLang="en-US"/>
          </a:p>
        </p:txBody>
      </p:sp>
    </p:spTree>
    <p:extLst>
      <p:ext uri="{BB962C8B-B14F-4D97-AF65-F5344CB8AC3E}">
        <p14:creationId xmlns:p14="http://schemas.microsoft.com/office/powerpoint/2010/main" val="72083533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20B9D96-86C1-4934-BD0F-4FE90CCCEC0E}" type="datetimeFigureOut">
              <a:rPr lang="zh-CN" altLang="en-US"/>
              <a:pPr>
                <a:defRPr/>
              </a:pPr>
              <a:t>2018/6/4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18958E1-5027-41B2-A3A0-782EC5F97960}" type="slidenum">
              <a:rPr lang="zh-CN" altLang="en-US"/>
              <a:pPr>
                <a:defRPr/>
              </a:pPr>
              <a:t>‹#›</a:t>
            </a:fld>
            <a:endParaRPr lang="zh-CN" altLang="en-US"/>
          </a:p>
        </p:txBody>
      </p:sp>
    </p:spTree>
    <p:extLst>
      <p:ext uri="{BB962C8B-B14F-4D97-AF65-F5344CB8AC3E}">
        <p14:creationId xmlns:p14="http://schemas.microsoft.com/office/powerpoint/2010/main" val="288541319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B8B3A65-B9C2-4225-AB41-0742803A052F}" type="datetimeFigureOut">
              <a:rPr lang="zh-CN" altLang="en-US"/>
              <a:pPr>
                <a:defRPr/>
              </a:pPr>
              <a:t>2018/6/4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4B47EFA-E3F8-4C11-BBF3-B37301010C23}" type="slidenum">
              <a:rPr lang="zh-CN" altLang="en-US"/>
              <a:pPr>
                <a:defRPr/>
              </a:pPr>
              <a:t>‹#›</a:t>
            </a:fld>
            <a:endParaRPr lang="zh-CN" altLang="en-US"/>
          </a:p>
        </p:txBody>
      </p:sp>
    </p:spTree>
    <p:extLst>
      <p:ext uri="{BB962C8B-B14F-4D97-AF65-F5344CB8AC3E}">
        <p14:creationId xmlns:p14="http://schemas.microsoft.com/office/powerpoint/2010/main" val="30731841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F95A572-B69F-412B-B8CB-A7302B0FAD51}" type="datetimeFigureOut">
              <a:rPr lang="zh-CN" altLang="en-US"/>
              <a:pPr>
                <a:defRPr/>
              </a:pPr>
              <a:t>2018/6/4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C50D2B2-B376-46F3-B653-21C3EE3A5FB7}" type="slidenum">
              <a:rPr lang="zh-CN" altLang="en-US"/>
              <a:pPr>
                <a:defRPr/>
              </a:pPr>
              <a:t>‹#›</a:t>
            </a:fld>
            <a:endParaRPr lang="zh-CN" altLang="en-US"/>
          </a:p>
        </p:txBody>
      </p:sp>
    </p:spTree>
    <p:extLst>
      <p:ext uri="{BB962C8B-B14F-4D97-AF65-F5344CB8AC3E}">
        <p14:creationId xmlns:p14="http://schemas.microsoft.com/office/powerpoint/2010/main" val="103084535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1A128F1F-0197-4495-A1BB-E98D26212766}" type="datetimeFigureOut">
              <a:rPr lang="zh-CN" altLang="en-US"/>
              <a:pPr>
                <a:defRPr/>
              </a:pPr>
              <a:t>2018/6/4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D245071-8BF8-4351-BB77-A5ED83D7FAB1}" type="slidenum">
              <a:rPr lang="zh-CN" altLang="en-US"/>
              <a:pPr>
                <a:defRPr/>
              </a:pPr>
              <a:t>‹#›</a:t>
            </a:fld>
            <a:endParaRPr lang="zh-CN" altLang="en-US"/>
          </a:p>
        </p:txBody>
      </p:sp>
    </p:spTree>
    <p:extLst>
      <p:ext uri="{BB962C8B-B14F-4D97-AF65-F5344CB8AC3E}">
        <p14:creationId xmlns:p14="http://schemas.microsoft.com/office/powerpoint/2010/main" val="218668907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B2CEF714-B727-44AB-9719-4162F8CE0FD9}" type="datetimeFigureOut">
              <a:rPr lang="zh-CN" altLang="en-US"/>
              <a:pPr>
                <a:defRPr/>
              </a:pPr>
              <a:t>2018/6/4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B765AB2-D43C-4CCD-B7F2-B07E392E98B7}" type="slidenum">
              <a:rPr lang="zh-CN" altLang="en-US"/>
              <a:pPr>
                <a:defRPr/>
              </a:pPr>
              <a:t>‹#›</a:t>
            </a:fld>
            <a:endParaRPr lang="zh-CN" altLang="en-US"/>
          </a:p>
        </p:txBody>
      </p:sp>
    </p:spTree>
    <p:extLst>
      <p:ext uri="{BB962C8B-B14F-4D97-AF65-F5344CB8AC3E}">
        <p14:creationId xmlns:p14="http://schemas.microsoft.com/office/powerpoint/2010/main" val="78803225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C02BA2D-8791-4923-BD9F-A65777C9E9D0}" type="datetimeFigureOut">
              <a:rPr lang="zh-CN" altLang="en-US"/>
              <a:pPr>
                <a:defRPr/>
              </a:pPr>
              <a:t>2018/6/4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43595F6-781F-4FAB-9C59-BE2603C83AE2}" type="slidenum">
              <a:rPr lang="zh-CN" altLang="en-US"/>
              <a:pPr>
                <a:defRPr/>
              </a:pPr>
              <a:t>‹#›</a:t>
            </a:fld>
            <a:endParaRPr lang="zh-CN" altLang="en-US"/>
          </a:p>
        </p:txBody>
      </p:sp>
    </p:spTree>
    <p:extLst>
      <p:ext uri="{BB962C8B-B14F-4D97-AF65-F5344CB8AC3E}">
        <p14:creationId xmlns:p14="http://schemas.microsoft.com/office/powerpoint/2010/main" val="193178593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71AF150-8829-4ABA-B78D-F7F76F68DD4E}" type="datetimeFigureOut">
              <a:rPr lang="zh-CN" altLang="en-US"/>
              <a:pPr>
                <a:defRPr/>
              </a:pPr>
              <a:t>2018/6/4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7A69A85-740E-4621-9DF2-4848A90E24EC}" type="slidenum">
              <a:rPr lang="zh-CN" altLang="en-US"/>
              <a:pPr>
                <a:defRPr/>
              </a:pPr>
              <a:t>‹#›</a:t>
            </a:fld>
            <a:endParaRPr lang="zh-CN" altLang="en-US"/>
          </a:p>
        </p:txBody>
      </p:sp>
    </p:spTree>
    <p:extLst>
      <p:ext uri="{BB962C8B-B14F-4D97-AF65-F5344CB8AC3E}">
        <p14:creationId xmlns:p14="http://schemas.microsoft.com/office/powerpoint/2010/main" val="406844783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D035FD1-3B80-4066-A584-56218184D1B1}" type="datetimeFigureOut">
              <a:rPr lang="zh-CN" altLang="en-US"/>
              <a:pPr>
                <a:defRPr/>
              </a:pPr>
              <a:t>2018/6/4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38EE88E-DC1F-4784-86A9-2ED7F4D419D8}" type="slidenum">
              <a:rPr lang="zh-CN" altLang="en-US"/>
              <a:pPr>
                <a:defRPr/>
              </a:pPr>
              <a:t>‹#›</a:t>
            </a:fld>
            <a:endParaRPr lang="zh-CN" altLang="en-US"/>
          </a:p>
        </p:txBody>
      </p:sp>
    </p:spTree>
    <p:extLst>
      <p:ext uri="{BB962C8B-B14F-4D97-AF65-F5344CB8AC3E}">
        <p14:creationId xmlns:p14="http://schemas.microsoft.com/office/powerpoint/2010/main" val="6484427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1AE7B03-B4F9-453D-859A-AECC91065553}" type="datetimeFigureOut">
              <a:rPr lang="zh-CN" altLang="en-US"/>
              <a:pPr>
                <a:defRPr/>
              </a:pPr>
              <a:t>2018/6/4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18695A8-958A-4724-B02A-9269EA077B33}" type="slidenum">
              <a:rPr lang="zh-CN" altLang="en-US"/>
              <a:pPr>
                <a:defRPr/>
              </a:pPr>
              <a:t>‹#›</a:t>
            </a:fld>
            <a:endParaRPr lang="zh-CN" altLang="en-US"/>
          </a:p>
        </p:txBody>
      </p:sp>
    </p:spTree>
    <p:extLst>
      <p:ext uri="{BB962C8B-B14F-4D97-AF65-F5344CB8AC3E}">
        <p14:creationId xmlns:p14="http://schemas.microsoft.com/office/powerpoint/2010/main" val="353238583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t="-3000" b="-3000"/>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F61A573C-E0D0-48D4-960C-D02EF154419B}" type="datetimeFigureOut">
              <a:rPr lang="zh-CN" altLang="en-US"/>
              <a:pPr>
                <a:defRPr/>
              </a:pPr>
              <a:t>2018/6/4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493F5AF6-3A28-4FBC-B834-00D8727825B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rapidesign.cn/"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等腰三角形 4"/>
          <p:cNvSpPr>
            <a:spLocks noChangeArrowheads="1"/>
          </p:cNvSpPr>
          <p:nvPr/>
        </p:nvSpPr>
        <p:spPr bwMode="auto">
          <a:xfrm flipV="1">
            <a:off x="3254375" y="1438275"/>
            <a:ext cx="5694363" cy="4906963"/>
          </a:xfrm>
          <a:prstGeom prst="triangle">
            <a:avLst>
              <a:gd name="adj" fmla="val 50000"/>
            </a:avLst>
          </a:prstGeom>
          <a:solidFill>
            <a:srgbClr val="FFFFFF">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0" name="等腰三角形 2"/>
          <p:cNvSpPr>
            <a:spLocks noChangeArrowheads="1"/>
          </p:cNvSpPr>
          <p:nvPr/>
        </p:nvSpPr>
        <p:spPr bwMode="auto">
          <a:xfrm flipV="1">
            <a:off x="3254375" y="812800"/>
            <a:ext cx="5694363" cy="4908550"/>
          </a:xfrm>
          <a:prstGeom prst="triangle">
            <a:avLst>
              <a:gd name="adj" fmla="val 50000"/>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27" name="文本框 22"/>
          <p:cNvSpPr>
            <a:spLocks noChangeArrowheads="1"/>
          </p:cNvSpPr>
          <p:nvPr/>
        </p:nvSpPr>
        <p:spPr bwMode="auto">
          <a:xfrm>
            <a:off x="4431276" y="1438275"/>
            <a:ext cx="329769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4000" b="1" dirty="0">
                <a:solidFill>
                  <a:srgbClr val="0059B3"/>
                </a:solidFill>
                <a:latin typeface="方正姚体简体" panose="03000509000000000000" pitchFamily="65" charset="-122"/>
                <a:ea typeface="方正姚体简体" panose="03000509000000000000" pitchFamily="65" charset="-122"/>
                <a:sym typeface="方正姚体" panose="02010601030101010101" pitchFamily="2" charset="-122"/>
              </a:rPr>
              <a:t>PUBG      2D</a:t>
            </a:r>
            <a:endParaRPr lang="zh-CN" altLang="en-US" sz="3600" b="1" dirty="0">
              <a:solidFill>
                <a:srgbClr val="0059B3"/>
              </a:solidFill>
              <a:latin typeface="方正姚体简体" panose="03000509000000000000" pitchFamily="65" charset="-122"/>
              <a:ea typeface="方正姚体简体" panose="03000509000000000000" pitchFamily="65" charset="-122"/>
              <a:sym typeface="方正姚体" panose="02010601030101010101" pitchFamily="2" charset="-122"/>
            </a:endParaRPr>
          </a:p>
        </p:txBody>
      </p:sp>
      <p:sp>
        <p:nvSpPr>
          <p:cNvPr id="128" name="文本框 23"/>
          <p:cNvSpPr>
            <a:spLocks noChangeArrowheads="1"/>
          </p:cNvSpPr>
          <p:nvPr/>
        </p:nvSpPr>
        <p:spPr bwMode="auto">
          <a:xfrm>
            <a:off x="5256107" y="2537089"/>
            <a:ext cx="4971164" cy="125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en-US" altLang="zh-CN" sz="1400" b="1" dirty="0">
                <a:solidFill>
                  <a:srgbClr val="0059B3"/>
                </a:solidFill>
                <a:latin typeface="方正姚体简体" panose="03000509000000000000" pitchFamily="65" charset="-122"/>
                <a:ea typeface="方正姚体简体" panose="03000509000000000000" pitchFamily="65" charset="-122"/>
              </a:rPr>
              <a:t>12170910</a:t>
            </a:r>
            <a:r>
              <a:rPr lang="zh-CN" altLang="en-US" sz="1400" b="1" dirty="0">
                <a:solidFill>
                  <a:srgbClr val="0059B3"/>
                </a:solidFill>
                <a:latin typeface="方正姚体简体" panose="03000509000000000000" pitchFamily="65" charset="-122"/>
                <a:ea typeface="方正姚体简体" panose="03000509000000000000" pitchFamily="65" charset="-122"/>
              </a:rPr>
              <a:t>王子骏</a:t>
            </a:r>
            <a:endParaRPr lang="en-US" altLang="zh-CN" sz="1400" b="1" dirty="0">
              <a:solidFill>
                <a:srgbClr val="0059B3"/>
              </a:solidFill>
              <a:latin typeface="方正姚体简体" panose="03000509000000000000" pitchFamily="65" charset="-122"/>
              <a:ea typeface="方正姚体简体" panose="03000509000000000000" pitchFamily="65" charset="-122"/>
            </a:endParaRPr>
          </a:p>
          <a:p>
            <a:r>
              <a:rPr lang="en-US" altLang="zh-CN" sz="1400" b="1" dirty="0">
                <a:solidFill>
                  <a:srgbClr val="0059B3"/>
                </a:solidFill>
                <a:latin typeface="方正姚体简体" panose="03000509000000000000" pitchFamily="65" charset="-122"/>
                <a:ea typeface="方正姚体简体" panose="03000509000000000000" pitchFamily="65" charset="-122"/>
              </a:rPr>
              <a:t>11170909</a:t>
            </a:r>
            <a:r>
              <a:rPr lang="zh-CN" altLang="en-US" sz="1400" b="1" dirty="0">
                <a:solidFill>
                  <a:srgbClr val="0059B3"/>
                </a:solidFill>
                <a:latin typeface="方正姚体简体" panose="03000509000000000000" pitchFamily="65" charset="-122"/>
                <a:ea typeface="方正姚体简体" panose="03000509000000000000" pitchFamily="65" charset="-122"/>
              </a:rPr>
              <a:t>张晨佳</a:t>
            </a:r>
            <a:endParaRPr lang="en-US" altLang="zh-CN" sz="1400" b="1" dirty="0">
              <a:solidFill>
                <a:srgbClr val="0059B3"/>
              </a:solidFill>
              <a:latin typeface="方正姚体简体" panose="03000509000000000000" pitchFamily="65" charset="-122"/>
              <a:ea typeface="方正姚体简体" panose="03000509000000000000" pitchFamily="65" charset="-122"/>
            </a:endParaRPr>
          </a:p>
          <a:p>
            <a:r>
              <a:rPr lang="en-US" altLang="zh-CN" sz="1400" b="1" dirty="0">
                <a:solidFill>
                  <a:srgbClr val="0059B3"/>
                </a:solidFill>
                <a:latin typeface="方正姚体简体" panose="03000509000000000000" pitchFamily="65" charset="-122"/>
                <a:ea typeface="方正姚体简体" panose="03000509000000000000" pitchFamily="65" charset="-122"/>
              </a:rPr>
              <a:t>11170907</a:t>
            </a:r>
            <a:r>
              <a:rPr lang="zh-CN" altLang="en-US" sz="1400" b="1" dirty="0">
                <a:solidFill>
                  <a:srgbClr val="0059B3"/>
                </a:solidFill>
                <a:latin typeface="方正姚体简体" panose="03000509000000000000" pitchFamily="65" charset="-122"/>
                <a:ea typeface="方正姚体简体" panose="03000509000000000000" pitchFamily="65" charset="-122"/>
              </a:rPr>
              <a:t>史泽昆</a:t>
            </a:r>
            <a:endParaRPr lang="en-US" altLang="zh-CN" sz="1400" b="1" dirty="0">
              <a:solidFill>
                <a:srgbClr val="0059B3"/>
              </a:solidFill>
              <a:latin typeface="方正姚体简体" panose="03000509000000000000" pitchFamily="65" charset="-122"/>
              <a:ea typeface="方正姚体简体" panose="03000509000000000000" pitchFamily="65" charset="-122"/>
            </a:endParaRPr>
          </a:p>
          <a:p>
            <a:r>
              <a:rPr lang="en-US" altLang="zh-CN" sz="1400" b="1" dirty="0">
                <a:solidFill>
                  <a:srgbClr val="0059B3"/>
                </a:solidFill>
                <a:latin typeface="方正姚体简体" panose="03000509000000000000" pitchFamily="65" charset="-122"/>
                <a:ea typeface="方正姚体简体" panose="03000509000000000000" pitchFamily="65" charset="-122"/>
              </a:rPr>
              <a:t>11170903</a:t>
            </a:r>
            <a:r>
              <a:rPr lang="zh-CN" altLang="en-US" sz="1400" b="1" dirty="0">
                <a:solidFill>
                  <a:srgbClr val="0059B3"/>
                </a:solidFill>
                <a:latin typeface="方正姚体简体" panose="03000509000000000000" pitchFamily="65" charset="-122"/>
                <a:ea typeface="方正姚体简体" panose="03000509000000000000" pitchFamily="65" charset="-122"/>
              </a:rPr>
              <a:t>张念宇</a:t>
            </a:r>
          </a:p>
        </p:txBody>
      </p:sp>
      <p:sp>
        <p:nvSpPr>
          <p:cNvPr id="129" name="直接连接符 11"/>
          <p:cNvSpPr>
            <a:spLocks noChangeShapeType="1"/>
          </p:cNvSpPr>
          <p:nvPr/>
        </p:nvSpPr>
        <p:spPr bwMode="auto">
          <a:xfrm>
            <a:off x="4689475" y="2333625"/>
            <a:ext cx="2824163" cy="0"/>
          </a:xfrm>
          <a:prstGeom prst="line">
            <a:avLst/>
          </a:prstGeom>
          <a:noFill/>
          <a:ln w="6350">
            <a:solidFill>
              <a:srgbClr val="0059B3"/>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 name="直接连接符 37"/>
          <p:cNvSpPr>
            <a:spLocks noChangeShapeType="1"/>
          </p:cNvSpPr>
          <p:nvPr/>
        </p:nvSpPr>
        <p:spPr bwMode="auto">
          <a:xfrm>
            <a:off x="5341938" y="3932238"/>
            <a:ext cx="1476375" cy="1587"/>
          </a:xfrm>
          <a:prstGeom prst="line">
            <a:avLst/>
          </a:prstGeom>
          <a:noFill/>
          <a:ln w="6350">
            <a:solidFill>
              <a:srgbClr val="0059B3"/>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 name="任意多边形 25"/>
          <p:cNvSpPr>
            <a:spLocks noChangeArrowheads="1"/>
          </p:cNvSpPr>
          <p:nvPr/>
        </p:nvSpPr>
        <p:spPr bwMode="auto">
          <a:xfrm rot="1800000">
            <a:off x="1408113" y="-146050"/>
            <a:ext cx="203200" cy="1446213"/>
          </a:xfrm>
          <a:custGeom>
            <a:avLst/>
            <a:gdLst>
              <a:gd name="T0" fmla="*/ 0 w 202739"/>
              <a:gd name="T1" fmla="*/ 116976 h 1446522"/>
              <a:gd name="T2" fmla="*/ 204125 w 202739"/>
              <a:gd name="T3" fmla="*/ 0 h 1446522"/>
              <a:gd name="T4" fmla="*/ 204125 w 202739"/>
              <a:gd name="T5" fmla="*/ 1445595 h 1446522"/>
              <a:gd name="T6" fmla="*/ 0 w 202739"/>
              <a:gd name="T7" fmla="*/ 1445595 h 1446522"/>
              <a:gd name="T8" fmla="*/ 0 60000 65536"/>
              <a:gd name="T9" fmla="*/ 0 60000 65536"/>
              <a:gd name="T10" fmla="*/ 0 60000 65536"/>
              <a:gd name="T11" fmla="*/ 0 60000 65536"/>
              <a:gd name="T12" fmla="*/ 0 w 202739"/>
              <a:gd name="T13" fmla="*/ 0 h 1446522"/>
              <a:gd name="T14" fmla="*/ 202739 w 202739"/>
              <a:gd name="T15" fmla="*/ 1446522 h 1446522"/>
            </a:gdLst>
            <a:ahLst/>
            <a:cxnLst>
              <a:cxn ang="T8">
                <a:pos x="T0" y="T1"/>
              </a:cxn>
              <a:cxn ang="T9">
                <a:pos x="T2" y="T3"/>
              </a:cxn>
              <a:cxn ang="T10">
                <a:pos x="T4" y="T5"/>
              </a:cxn>
              <a:cxn ang="T11">
                <a:pos x="T6" y="T7"/>
              </a:cxn>
            </a:cxnLst>
            <a:rect l="T12" t="T13" r="T14" b="T15"/>
            <a:pathLst>
              <a:path w="202739" h="1446522">
                <a:moveTo>
                  <a:pt x="0" y="117051"/>
                </a:moveTo>
                <a:lnTo>
                  <a:pt x="202739" y="0"/>
                </a:lnTo>
                <a:lnTo>
                  <a:pt x="202739" y="1446522"/>
                </a:lnTo>
                <a:lnTo>
                  <a:pt x="0" y="1446522"/>
                </a:lnTo>
                <a:lnTo>
                  <a:pt x="0" y="117051"/>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38" name="任意多边形 27"/>
          <p:cNvSpPr>
            <a:spLocks noChangeArrowheads="1"/>
          </p:cNvSpPr>
          <p:nvPr/>
        </p:nvSpPr>
        <p:spPr bwMode="auto">
          <a:xfrm rot="1800000">
            <a:off x="1304925" y="-219075"/>
            <a:ext cx="46038" cy="3121025"/>
          </a:xfrm>
          <a:custGeom>
            <a:avLst/>
            <a:gdLst>
              <a:gd name="T0" fmla="*/ 0 w 45719"/>
              <a:gd name="T1" fmla="*/ 26387 h 3121422"/>
              <a:gd name="T2" fmla="*/ 46682 w 45719"/>
              <a:gd name="T3" fmla="*/ 0 h 3121422"/>
              <a:gd name="T4" fmla="*/ 46682 w 45719"/>
              <a:gd name="T5" fmla="*/ 3120231 h 3121422"/>
              <a:gd name="T6" fmla="*/ 0 w 45719"/>
              <a:gd name="T7" fmla="*/ 3120231 h 3121422"/>
              <a:gd name="T8" fmla="*/ 0 60000 65536"/>
              <a:gd name="T9" fmla="*/ 0 60000 65536"/>
              <a:gd name="T10" fmla="*/ 0 60000 65536"/>
              <a:gd name="T11" fmla="*/ 0 60000 65536"/>
              <a:gd name="T12" fmla="*/ 0 w 45719"/>
              <a:gd name="T13" fmla="*/ 0 h 3121422"/>
              <a:gd name="T14" fmla="*/ 45719 w 45719"/>
              <a:gd name="T15" fmla="*/ 3121422 h 3121422"/>
            </a:gdLst>
            <a:ahLst/>
            <a:cxnLst>
              <a:cxn ang="T8">
                <a:pos x="T0" y="T1"/>
              </a:cxn>
              <a:cxn ang="T9">
                <a:pos x="T2" y="T3"/>
              </a:cxn>
              <a:cxn ang="T10">
                <a:pos x="T4" y="T5"/>
              </a:cxn>
              <a:cxn ang="T11">
                <a:pos x="T6" y="T7"/>
              </a:cxn>
            </a:cxnLst>
            <a:rect l="T12" t="T13" r="T14" b="T15"/>
            <a:pathLst>
              <a:path w="45719" h="3121422">
                <a:moveTo>
                  <a:pt x="0" y="26396"/>
                </a:moveTo>
                <a:lnTo>
                  <a:pt x="45719" y="0"/>
                </a:lnTo>
                <a:lnTo>
                  <a:pt x="45719" y="3121422"/>
                </a:lnTo>
                <a:lnTo>
                  <a:pt x="0" y="3121422"/>
                </a:lnTo>
                <a:lnTo>
                  <a:pt x="0" y="26396"/>
                </a:lnTo>
                <a:close/>
              </a:path>
            </a:pathLst>
          </a:custGeom>
          <a:solidFill>
            <a:srgbClr val="FFFFFF">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39" name="任意多边形 31"/>
          <p:cNvSpPr>
            <a:spLocks noChangeArrowheads="1"/>
          </p:cNvSpPr>
          <p:nvPr/>
        </p:nvSpPr>
        <p:spPr bwMode="auto">
          <a:xfrm rot="1800000">
            <a:off x="2024063" y="4803775"/>
            <a:ext cx="46037" cy="2219325"/>
          </a:xfrm>
          <a:custGeom>
            <a:avLst/>
            <a:gdLst>
              <a:gd name="T0" fmla="*/ 0 w 45719"/>
              <a:gd name="T1" fmla="*/ 0 h 2219821"/>
              <a:gd name="T2" fmla="*/ 46679 w 45719"/>
              <a:gd name="T3" fmla="*/ 0 h 2219821"/>
              <a:gd name="T4" fmla="*/ 46679 w 45719"/>
              <a:gd name="T5" fmla="*/ 2191955 h 2219821"/>
              <a:gd name="T6" fmla="*/ 0 w 45719"/>
              <a:gd name="T7" fmla="*/ 2218333 h 2219821"/>
              <a:gd name="T8" fmla="*/ 0 60000 65536"/>
              <a:gd name="T9" fmla="*/ 0 60000 65536"/>
              <a:gd name="T10" fmla="*/ 0 60000 65536"/>
              <a:gd name="T11" fmla="*/ 0 60000 65536"/>
              <a:gd name="T12" fmla="*/ 0 w 45719"/>
              <a:gd name="T13" fmla="*/ 0 h 2219821"/>
              <a:gd name="T14" fmla="*/ 45719 w 45719"/>
              <a:gd name="T15" fmla="*/ 2219821 h 2219821"/>
            </a:gdLst>
            <a:ahLst/>
            <a:cxnLst>
              <a:cxn ang="T8">
                <a:pos x="T0" y="T1"/>
              </a:cxn>
              <a:cxn ang="T9">
                <a:pos x="T2" y="T3"/>
              </a:cxn>
              <a:cxn ang="T10">
                <a:pos x="T4" y="T5"/>
              </a:cxn>
              <a:cxn ang="T11">
                <a:pos x="T6" y="T7"/>
              </a:cxn>
            </a:cxnLst>
            <a:rect l="T12" t="T13" r="T14" b="T15"/>
            <a:pathLst>
              <a:path w="45719" h="2219821">
                <a:moveTo>
                  <a:pt x="0" y="0"/>
                </a:moveTo>
                <a:lnTo>
                  <a:pt x="45719" y="0"/>
                </a:lnTo>
                <a:lnTo>
                  <a:pt x="45719" y="2193425"/>
                </a:lnTo>
                <a:lnTo>
                  <a:pt x="0" y="2219821"/>
                </a:lnTo>
                <a:lnTo>
                  <a:pt x="0" y="0"/>
                </a:lnTo>
                <a:close/>
              </a:path>
            </a:pathLst>
          </a:custGeom>
          <a:solidFill>
            <a:srgbClr val="FFFFFF">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40" name="任意多边形 34"/>
          <p:cNvSpPr>
            <a:spLocks noChangeArrowheads="1"/>
          </p:cNvSpPr>
          <p:nvPr/>
        </p:nvSpPr>
        <p:spPr bwMode="auto">
          <a:xfrm rot="1800000">
            <a:off x="1930400" y="6380163"/>
            <a:ext cx="238125" cy="582612"/>
          </a:xfrm>
          <a:custGeom>
            <a:avLst/>
            <a:gdLst>
              <a:gd name="T0" fmla="*/ 0 w 239049"/>
              <a:gd name="T1" fmla="*/ 0 h 581981"/>
              <a:gd name="T2" fmla="*/ 236288 w 239049"/>
              <a:gd name="T3" fmla="*/ 0 h 581981"/>
              <a:gd name="T4" fmla="*/ 236288 w 239049"/>
              <a:gd name="T5" fmla="*/ 445410 h 581981"/>
              <a:gd name="T6" fmla="*/ 0 w 239049"/>
              <a:gd name="T7" fmla="*/ 583876 h 581981"/>
              <a:gd name="T8" fmla="*/ 0 60000 65536"/>
              <a:gd name="T9" fmla="*/ 0 60000 65536"/>
              <a:gd name="T10" fmla="*/ 0 60000 65536"/>
              <a:gd name="T11" fmla="*/ 0 60000 65536"/>
              <a:gd name="T12" fmla="*/ 0 w 239049"/>
              <a:gd name="T13" fmla="*/ 0 h 581981"/>
              <a:gd name="T14" fmla="*/ 239049 w 239049"/>
              <a:gd name="T15" fmla="*/ 581981 h 581981"/>
            </a:gdLst>
            <a:ahLst/>
            <a:cxnLst>
              <a:cxn ang="T8">
                <a:pos x="T0" y="T1"/>
              </a:cxn>
              <a:cxn ang="T9">
                <a:pos x="T2" y="T3"/>
              </a:cxn>
              <a:cxn ang="T10">
                <a:pos x="T4" y="T5"/>
              </a:cxn>
              <a:cxn ang="T11">
                <a:pos x="T6" y="T7"/>
              </a:cxn>
            </a:cxnLst>
            <a:rect l="T12" t="T13" r="T14" b="T15"/>
            <a:pathLst>
              <a:path w="239049" h="581981">
                <a:moveTo>
                  <a:pt x="0" y="0"/>
                </a:moveTo>
                <a:lnTo>
                  <a:pt x="239049" y="0"/>
                </a:lnTo>
                <a:lnTo>
                  <a:pt x="239049" y="443965"/>
                </a:lnTo>
                <a:lnTo>
                  <a:pt x="0" y="581981"/>
                </a:lnTo>
                <a:lnTo>
                  <a:pt x="0" y="0"/>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41" name="矩形 14"/>
          <p:cNvSpPr>
            <a:spLocks noChangeArrowheads="1"/>
          </p:cNvSpPr>
          <p:nvPr/>
        </p:nvSpPr>
        <p:spPr bwMode="auto">
          <a:xfrm rot="1800000">
            <a:off x="11090275" y="2316163"/>
            <a:ext cx="44450" cy="3463925"/>
          </a:xfrm>
          <a:prstGeom prst="rect">
            <a:avLst/>
          </a:prstGeom>
          <a:solidFill>
            <a:srgbClr val="FFFFFF">
              <a:alpha val="5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42" name="任意多边形 36"/>
          <p:cNvSpPr>
            <a:spLocks noChangeArrowheads="1"/>
          </p:cNvSpPr>
          <p:nvPr/>
        </p:nvSpPr>
        <p:spPr bwMode="auto">
          <a:xfrm rot="1800000">
            <a:off x="11558588" y="2481263"/>
            <a:ext cx="239712" cy="2520950"/>
          </a:xfrm>
          <a:custGeom>
            <a:avLst/>
            <a:gdLst>
              <a:gd name="T0" fmla="*/ 0 w 239049"/>
              <a:gd name="T1" fmla="*/ 0 h 2521176"/>
              <a:gd name="T2" fmla="*/ 241044 w 239049"/>
              <a:gd name="T3" fmla="*/ 413935 h 2521176"/>
              <a:gd name="T4" fmla="*/ 241044 w 239049"/>
              <a:gd name="T5" fmla="*/ 2520498 h 2521176"/>
              <a:gd name="T6" fmla="*/ 0 w 239049"/>
              <a:gd name="T7" fmla="*/ 2520498 h 2521176"/>
              <a:gd name="T8" fmla="*/ 0 60000 65536"/>
              <a:gd name="T9" fmla="*/ 0 60000 65536"/>
              <a:gd name="T10" fmla="*/ 0 60000 65536"/>
              <a:gd name="T11" fmla="*/ 0 60000 65536"/>
              <a:gd name="T12" fmla="*/ 0 w 239049"/>
              <a:gd name="T13" fmla="*/ 0 h 2521176"/>
              <a:gd name="T14" fmla="*/ 239049 w 239049"/>
              <a:gd name="T15" fmla="*/ 2521176 h 2521176"/>
            </a:gdLst>
            <a:ahLst/>
            <a:cxnLst>
              <a:cxn ang="T8">
                <a:pos x="T0" y="T1"/>
              </a:cxn>
              <a:cxn ang="T9">
                <a:pos x="T2" y="T3"/>
              </a:cxn>
              <a:cxn ang="T10">
                <a:pos x="T4" y="T5"/>
              </a:cxn>
              <a:cxn ang="T11">
                <a:pos x="T6" y="T7"/>
              </a:cxn>
            </a:cxnLst>
            <a:rect l="T12" t="T13" r="T14" b="T15"/>
            <a:pathLst>
              <a:path w="239049" h="2521176">
                <a:moveTo>
                  <a:pt x="0" y="0"/>
                </a:moveTo>
                <a:lnTo>
                  <a:pt x="239049" y="414046"/>
                </a:lnTo>
                <a:lnTo>
                  <a:pt x="239049" y="2521176"/>
                </a:lnTo>
                <a:lnTo>
                  <a:pt x="0" y="2521176"/>
                </a:lnTo>
                <a:lnTo>
                  <a:pt x="0" y="0"/>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4" name="文本框 77"/>
          <p:cNvSpPr txBox="1">
            <a:spLocks noChangeArrowheads="1"/>
          </p:cNvSpPr>
          <p:nvPr/>
        </p:nvSpPr>
        <p:spPr bwMode="auto">
          <a:xfrm>
            <a:off x="5482998" y="4178490"/>
            <a:ext cx="1194254" cy="261610"/>
          </a:xfrm>
          <a:prstGeom prst="rect">
            <a:avLst/>
          </a:prstGeom>
          <a:noFill/>
          <a:ln w="9525">
            <a:noFill/>
            <a:miter lim="800000"/>
            <a:headEnd/>
            <a:tailEnd/>
          </a:ln>
        </p:spPr>
        <p:txBody>
          <a:bodyPr>
            <a:spAutoFit/>
          </a:bodyPr>
          <a:lstStyle/>
          <a:p>
            <a:pPr algn="ctr" eaLnBrk="1" hangingPunct="1"/>
            <a:r>
              <a:rPr lang="zh-CN" altLang="en-US" sz="1100" dirty="0">
                <a:solidFill>
                  <a:srgbClr val="0070C0"/>
                </a:solidFill>
                <a:latin typeface="微软雅黑" panose="020B0503020204020204" pitchFamily="34" charset="-122"/>
                <a:ea typeface="微软雅黑" panose="020B0503020204020204" pitchFamily="34" charset="-122"/>
              </a:rPr>
              <a:t>亮亮图文旗舰店</a:t>
            </a:r>
          </a:p>
        </p:txBody>
      </p:sp>
    </p:spTree>
    <p:extLst>
      <p:ext uri="{BB962C8B-B14F-4D97-AF65-F5344CB8AC3E}">
        <p14:creationId xmlns:p14="http://schemas.microsoft.com/office/powerpoint/2010/main" val="30798167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42"/>
                                        </p:tgtEl>
                                        <p:attrNameLst>
                                          <p:attrName>style.visibility</p:attrName>
                                        </p:attrNameLst>
                                      </p:cBhvr>
                                      <p:to>
                                        <p:strVal val="visible"/>
                                      </p:to>
                                    </p:set>
                                    <p:anim calcmode="lin" valueType="num">
                                      <p:cBhvr additive="base">
                                        <p:cTn id="7" dur="500" fill="hold"/>
                                        <p:tgtEl>
                                          <p:spTgt spid="142"/>
                                        </p:tgtEl>
                                        <p:attrNameLst>
                                          <p:attrName>ppt_x</p:attrName>
                                        </p:attrNameLst>
                                      </p:cBhvr>
                                      <p:tavLst>
                                        <p:tav tm="0">
                                          <p:val>
                                            <p:strVal val="1+#ppt_w/2"/>
                                          </p:val>
                                        </p:tav>
                                        <p:tav tm="100000">
                                          <p:val>
                                            <p:strVal val="#ppt_x"/>
                                          </p:val>
                                        </p:tav>
                                      </p:tavLst>
                                    </p:anim>
                                    <p:anim calcmode="lin" valueType="num">
                                      <p:cBhvr additive="base">
                                        <p:cTn id="8" dur="500" fill="hold"/>
                                        <p:tgtEl>
                                          <p:spTgt spid="142"/>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41"/>
                                        </p:tgtEl>
                                        <p:attrNameLst>
                                          <p:attrName>style.visibility</p:attrName>
                                        </p:attrNameLst>
                                      </p:cBhvr>
                                      <p:to>
                                        <p:strVal val="visible"/>
                                      </p:to>
                                    </p:set>
                                    <p:anim calcmode="lin" valueType="num">
                                      <p:cBhvr additive="base">
                                        <p:cTn id="11" dur="500" fill="hold"/>
                                        <p:tgtEl>
                                          <p:spTgt spid="141"/>
                                        </p:tgtEl>
                                        <p:attrNameLst>
                                          <p:attrName>ppt_x</p:attrName>
                                        </p:attrNameLst>
                                      </p:cBhvr>
                                      <p:tavLst>
                                        <p:tav tm="0">
                                          <p:val>
                                            <p:strVal val="1+#ppt_w/2"/>
                                          </p:val>
                                        </p:tav>
                                        <p:tav tm="100000">
                                          <p:val>
                                            <p:strVal val="#ppt_x"/>
                                          </p:val>
                                        </p:tav>
                                      </p:tavLst>
                                    </p:anim>
                                    <p:anim calcmode="lin" valueType="num">
                                      <p:cBhvr additive="base">
                                        <p:cTn id="12" dur="500" fill="hold"/>
                                        <p:tgtEl>
                                          <p:spTgt spid="141"/>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37"/>
                                        </p:tgtEl>
                                        <p:attrNameLst>
                                          <p:attrName>style.visibility</p:attrName>
                                        </p:attrNameLst>
                                      </p:cBhvr>
                                      <p:to>
                                        <p:strVal val="visible"/>
                                      </p:to>
                                    </p:set>
                                    <p:anim calcmode="lin" valueType="num">
                                      <p:cBhvr additive="base">
                                        <p:cTn id="15" dur="500" fill="hold"/>
                                        <p:tgtEl>
                                          <p:spTgt spid="137"/>
                                        </p:tgtEl>
                                        <p:attrNameLst>
                                          <p:attrName>ppt_x</p:attrName>
                                        </p:attrNameLst>
                                      </p:cBhvr>
                                      <p:tavLst>
                                        <p:tav tm="0">
                                          <p:val>
                                            <p:strVal val="#ppt_x"/>
                                          </p:val>
                                        </p:tav>
                                        <p:tav tm="100000">
                                          <p:val>
                                            <p:strVal val="#ppt_x"/>
                                          </p:val>
                                        </p:tav>
                                      </p:tavLst>
                                    </p:anim>
                                    <p:anim calcmode="lin" valueType="num">
                                      <p:cBhvr additive="base">
                                        <p:cTn id="16" dur="500" fill="hold"/>
                                        <p:tgtEl>
                                          <p:spTgt spid="137"/>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500"/>
                                  </p:stCondLst>
                                  <p:childTnLst>
                                    <p:set>
                                      <p:cBhvr>
                                        <p:cTn id="18" dur="1" fill="hold">
                                          <p:stCondLst>
                                            <p:cond delay="0"/>
                                          </p:stCondLst>
                                        </p:cTn>
                                        <p:tgtEl>
                                          <p:spTgt spid="138"/>
                                        </p:tgtEl>
                                        <p:attrNameLst>
                                          <p:attrName>style.visibility</p:attrName>
                                        </p:attrNameLst>
                                      </p:cBhvr>
                                      <p:to>
                                        <p:strVal val="visible"/>
                                      </p:to>
                                    </p:set>
                                    <p:anim calcmode="lin" valueType="num">
                                      <p:cBhvr additive="base">
                                        <p:cTn id="19" dur="500" fill="hold"/>
                                        <p:tgtEl>
                                          <p:spTgt spid="138"/>
                                        </p:tgtEl>
                                        <p:attrNameLst>
                                          <p:attrName>ppt_x</p:attrName>
                                        </p:attrNameLst>
                                      </p:cBhvr>
                                      <p:tavLst>
                                        <p:tav tm="0">
                                          <p:val>
                                            <p:strVal val="#ppt_x"/>
                                          </p:val>
                                        </p:tav>
                                        <p:tav tm="100000">
                                          <p:val>
                                            <p:strVal val="#ppt_x"/>
                                          </p:val>
                                        </p:tav>
                                      </p:tavLst>
                                    </p:anim>
                                    <p:anim calcmode="lin" valueType="num">
                                      <p:cBhvr additive="base">
                                        <p:cTn id="20" dur="500" fill="hold"/>
                                        <p:tgtEl>
                                          <p:spTgt spid="138"/>
                                        </p:tgtEl>
                                        <p:attrNameLst>
                                          <p:attrName>ppt_y</p:attrName>
                                        </p:attrNameLst>
                                      </p:cBhvr>
                                      <p:tavLst>
                                        <p:tav tm="0">
                                          <p:val>
                                            <p:strVal val="0-#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139"/>
                                        </p:tgtEl>
                                        <p:attrNameLst>
                                          <p:attrName>style.visibility</p:attrName>
                                        </p:attrNameLst>
                                      </p:cBhvr>
                                      <p:to>
                                        <p:strVal val="visible"/>
                                      </p:to>
                                    </p:set>
                                    <p:anim calcmode="lin" valueType="num">
                                      <p:cBhvr additive="base">
                                        <p:cTn id="23" dur="500" fill="hold"/>
                                        <p:tgtEl>
                                          <p:spTgt spid="139"/>
                                        </p:tgtEl>
                                        <p:attrNameLst>
                                          <p:attrName>ppt_x</p:attrName>
                                        </p:attrNameLst>
                                      </p:cBhvr>
                                      <p:tavLst>
                                        <p:tav tm="0">
                                          <p:val>
                                            <p:strVal val="0-#ppt_w/2"/>
                                          </p:val>
                                        </p:tav>
                                        <p:tav tm="100000">
                                          <p:val>
                                            <p:strVal val="#ppt_x"/>
                                          </p:val>
                                        </p:tav>
                                      </p:tavLst>
                                    </p:anim>
                                    <p:anim calcmode="lin" valueType="num">
                                      <p:cBhvr additive="base">
                                        <p:cTn id="24" dur="500" fill="hold"/>
                                        <p:tgtEl>
                                          <p:spTgt spid="139"/>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250"/>
                                  </p:stCondLst>
                                  <p:childTnLst>
                                    <p:set>
                                      <p:cBhvr>
                                        <p:cTn id="26" dur="1" fill="hold">
                                          <p:stCondLst>
                                            <p:cond delay="0"/>
                                          </p:stCondLst>
                                        </p:cTn>
                                        <p:tgtEl>
                                          <p:spTgt spid="140"/>
                                        </p:tgtEl>
                                        <p:attrNameLst>
                                          <p:attrName>style.visibility</p:attrName>
                                        </p:attrNameLst>
                                      </p:cBhvr>
                                      <p:to>
                                        <p:strVal val="visible"/>
                                      </p:to>
                                    </p:set>
                                    <p:anim calcmode="lin" valueType="num">
                                      <p:cBhvr additive="base">
                                        <p:cTn id="27" dur="500" fill="hold"/>
                                        <p:tgtEl>
                                          <p:spTgt spid="140"/>
                                        </p:tgtEl>
                                        <p:attrNameLst>
                                          <p:attrName>ppt_x</p:attrName>
                                        </p:attrNameLst>
                                      </p:cBhvr>
                                      <p:tavLst>
                                        <p:tav tm="0">
                                          <p:val>
                                            <p:strVal val="0-#ppt_w/2"/>
                                          </p:val>
                                        </p:tav>
                                        <p:tav tm="100000">
                                          <p:val>
                                            <p:strVal val="#ppt_x"/>
                                          </p:val>
                                        </p:tav>
                                      </p:tavLst>
                                    </p:anim>
                                    <p:anim calcmode="lin" valueType="num">
                                      <p:cBhvr additive="base">
                                        <p:cTn id="28" dur="500" fill="hold"/>
                                        <p:tgtEl>
                                          <p:spTgt spid="140"/>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119"/>
                                        </p:tgtEl>
                                        <p:attrNameLst>
                                          <p:attrName>style.visibility</p:attrName>
                                        </p:attrNameLst>
                                      </p:cBhvr>
                                      <p:to>
                                        <p:strVal val="visible"/>
                                      </p:to>
                                    </p:set>
                                    <p:anim calcmode="lin" valueType="num">
                                      <p:cBhvr>
                                        <p:cTn id="32" dur="500" fill="hold"/>
                                        <p:tgtEl>
                                          <p:spTgt spid="119"/>
                                        </p:tgtEl>
                                        <p:attrNameLst>
                                          <p:attrName>ppt_w</p:attrName>
                                        </p:attrNameLst>
                                      </p:cBhvr>
                                      <p:tavLst>
                                        <p:tav tm="0">
                                          <p:val>
                                            <p:fltVal val="0"/>
                                          </p:val>
                                        </p:tav>
                                        <p:tav tm="100000">
                                          <p:val>
                                            <p:strVal val="#ppt_w"/>
                                          </p:val>
                                        </p:tav>
                                      </p:tavLst>
                                    </p:anim>
                                    <p:anim calcmode="lin" valueType="num">
                                      <p:cBhvr>
                                        <p:cTn id="33" dur="500" fill="hold"/>
                                        <p:tgtEl>
                                          <p:spTgt spid="119"/>
                                        </p:tgtEl>
                                        <p:attrNameLst>
                                          <p:attrName>ppt_h</p:attrName>
                                        </p:attrNameLst>
                                      </p:cBhvr>
                                      <p:tavLst>
                                        <p:tav tm="0">
                                          <p:val>
                                            <p:fltVal val="0"/>
                                          </p:val>
                                        </p:tav>
                                        <p:tav tm="100000">
                                          <p:val>
                                            <p:strVal val="#ppt_h"/>
                                          </p:val>
                                        </p:tav>
                                      </p:tavLst>
                                    </p:anim>
                                    <p:animEffect transition="in" filter="fade">
                                      <p:cBhvr>
                                        <p:cTn id="34" dur="500"/>
                                        <p:tgtEl>
                                          <p:spTgt spid="119"/>
                                        </p:tgtEl>
                                      </p:cBhvr>
                                    </p:animEffect>
                                  </p:childTnLst>
                                </p:cTn>
                              </p:par>
                            </p:childTnLst>
                          </p:cTn>
                        </p:par>
                        <p:par>
                          <p:cTn id="35" fill="hold">
                            <p:stCondLst>
                              <p:cond delay="1500"/>
                            </p:stCondLst>
                            <p:childTnLst>
                              <p:par>
                                <p:cTn id="36" presetID="53" presetClass="entr" presetSubtype="16" fill="hold" grpId="0" nodeType="afterEffect">
                                  <p:stCondLst>
                                    <p:cond delay="0"/>
                                  </p:stCondLst>
                                  <p:childTnLst>
                                    <p:set>
                                      <p:cBhvr>
                                        <p:cTn id="37" dur="1" fill="hold">
                                          <p:stCondLst>
                                            <p:cond delay="0"/>
                                          </p:stCondLst>
                                        </p:cTn>
                                        <p:tgtEl>
                                          <p:spTgt spid="120"/>
                                        </p:tgtEl>
                                        <p:attrNameLst>
                                          <p:attrName>style.visibility</p:attrName>
                                        </p:attrNameLst>
                                      </p:cBhvr>
                                      <p:to>
                                        <p:strVal val="visible"/>
                                      </p:to>
                                    </p:set>
                                    <p:anim calcmode="lin" valueType="num">
                                      <p:cBhvr>
                                        <p:cTn id="38" dur="500" fill="hold"/>
                                        <p:tgtEl>
                                          <p:spTgt spid="120"/>
                                        </p:tgtEl>
                                        <p:attrNameLst>
                                          <p:attrName>ppt_w</p:attrName>
                                        </p:attrNameLst>
                                      </p:cBhvr>
                                      <p:tavLst>
                                        <p:tav tm="0">
                                          <p:val>
                                            <p:fltVal val="0"/>
                                          </p:val>
                                        </p:tav>
                                        <p:tav tm="100000">
                                          <p:val>
                                            <p:strVal val="#ppt_w"/>
                                          </p:val>
                                        </p:tav>
                                      </p:tavLst>
                                    </p:anim>
                                    <p:anim calcmode="lin" valueType="num">
                                      <p:cBhvr>
                                        <p:cTn id="39" dur="500" fill="hold"/>
                                        <p:tgtEl>
                                          <p:spTgt spid="120"/>
                                        </p:tgtEl>
                                        <p:attrNameLst>
                                          <p:attrName>ppt_h</p:attrName>
                                        </p:attrNameLst>
                                      </p:cBhvr>
                                      <p:tavLst>
                                        <p:tav tm="0">
                                          <p:val>
                                            <p:fltVal val="0"/>
                                          </p:val>
                                        </p:tav>
                                        <p:tav tm="100000">
                                          <p:val>
                                            <p:strVal val="#ppt_h"/>
                                          </p:val>
                                        </p:tav>
                                      </p:tavLst>
                                    </p:anim>
                                    <p:animEffect transition="in" filter="fade">
                                      <p:cBhvr>
                                        <p:cTn id="40" dur="500"/>
                                        <p:tgtEl>
                                          <p:spTgt spid="120"/>
                                        </p:tgtEl>
                                      </p:cBhvr>
                                    </p:animEffect>
                                  </p:childTnLst>
                                </p:cTn>
                              </p:par>
                            </p:childTnLst>
                          </p:cTn>
                        </p:par>
                        <p:par>
                          <p:cTn id="41" fill="hold">
                            <p:stCondLst>
                              <p:cond delay="2000"/>
                            </p:stCondLst>
                            <p:childTnLst>
                              <p:par>
                                <p:cTn id="42" presetID="26" presetClass="emph" presetSubtype="0" fill="hold" grpId="1" nodeType="afterEffect">
                                  <p:stCondLst>
                                    <p:cond delay="0"/>
                                  </p:stCondLst>
                                  <p:childTnLst>
                                    <p:animEffect transition="out" filter="fade">
                                      <p:cBhvr>
                                        <p:cTn id="43" dur="500" tmFilter="0, 0; .2, .5; .8, .5; 1, 0"/>
                                        <p:tgtEl>
                                          <p:spTgt spid="120"/>
                                        </p:tgtEl>
                                      </p:cBhvr>
                                    </p:animEffect>
                                    <p:animScale>
                                      <p:cBhvr>
                                        <p:cTn id="44" dur="250" autoRev="1" fill="hold"/>
                                        <p:tgtEl>
                                          <p:spTgt spid="120"/>
                                        </p:tgtEl>
                                      </p:cBhvr>
                                      <p:by x="105000" y="105000"/>
                                    </p:animScale>
                                  </p:childTnLst>
                                </p:cTn>
                              </p:par>
                            </p:childTnLst>
                          </p:cTn>
                        </p:par>
                        <p:par>
                          <p:cTn id="45" fill="hold">
                            <p:stCondLst>
                              <p:cond delay="2500"/>
                            </p:stCondLst>
                            <p:childTnLst>
                              <p:par>
                                <p:cTn id="46" presetID="22" presetClass="entr" presetSubtype="4" fill="hold" grpId="0" nodeType="afterEffect">
                                  <p:stCondLst>
                                    <p:cond delay="0"/>
                                  </p:stCondLst>
                                  <p:childTnLst>
                                    <p:set>
                                      <p:cBhvr>
                                        <p:cTn id="47" dur="1" fill="hold">
                                          <p:stCondLst>
                                            <p:cond delay="0"/>
                                          </p:stCondLst>
                                        </p:cTn>
                                        <p:tgtEl>
                                          <p:spTgt spid="127"/>
                                        </p:tgtEl>
                                        <p:attrNameLst>
                                          <p:attrName>style.visibility</p:attrName>
                                        </p:attrNameLst>
                                      </p:cBhvr>
                                      <p:to>
                                        <p:strVal val="visible"/>
                                      </p:to>
                                    </p:set>
                                    <p:animEffect transition="in" filter="wipe(down)">
                                      <p:cBhvr>
                                        <p:cTn id="48" dur="500"/>
                                        <p:tgtEl>
                                          <p:spTgt spid="127"/>
                                        </p:tgtEl>
                                      </p:cBhvr>
                                    </p:animEffect>
                                  </p:childTnLst>
                                </p:cTn>
                              </p:par>
                              <p:par>
                                <p:cTn id="49" presetID="53" presetClass="entr" presetSubtype="528" fill="hold" grpId="0" nodeType="withEffect">
                                  <p:stCondLst>
                                    <p:cond delay="500"/>
                                  </p:stCondLst>
                                  <p:childTnLst>
                                    <p:set>
                                      <p:cBhvr>
                                        <p:cTn id="50" dur="1" fill="hold">
                                          <p:stCondLst>
                                            <p:cond delay="0"/>
                                          </p:stCondLst>
                                        </p:cTn>
                                        <p:tgtEl>
                                          <p:spTgt spid="129"/>
                                        </p:tgtEl>
                                        <p:attrNameLst>
                                          <p:attrName>style.visibility</p:attrName>
                                        </p:attrNameLst>
                                      </p:cBhvr>
                                      <p:to>
                                        <p:strVal val="visible"/>
                                      </p:to>
                                    </p:set>
                                    <p:anim calcmode="lin" valueType="num">
                                      <p:cBhvr>
                                        <p:cTn id="51" dur="500" fill="hold"/>
                                        <p:tgtEl>
                                          <p:spTgt spid="129"/>
                                        </p:tgtEl>
                                        <p:attrNameLst>
                                          <p:attrName>ppt_w</p:attrName>
                                        </p:attrNameLst>
                                      </p:cBhvr>
                                      <p:tavLst>
                                        <p:tav tm="0">
                                          <p:val>
                                            <p:fltVal val="0"/>
                                          </p:val>
                                        </p:tav>
                                        <p:tav tm="100000">
                                          <p:val>
                                            <p:strVal val="#ppt_w"/>
                                          </p:val>
                                        </p:tav>
                                      </p:tavLst>
                                    </p:anim>
                                    <p:anim calcmode="lin" valueType="num">
                                      <p:cBhvr>
                                        <p:cTn id="52" dur="500" fill="hold"/>
                                        <p:tgtEl>
                                          <p:spTgt spid="129"/>
                                        </p:tgtEl>
                                        <p:attrNameLst>
                                          <p:attrName>ppt_h</p:attrName>
                                        </p:attrNameLst>
                                      </p:cBhvr>
                                      <p:tavLst>
                                        <p:tav tm="0">
                                          <p:val>
                                            <p:fltVal val="0"/>
                                          </p:val>
                                        </p:tav>
                                        <p:tav tm="100000">
                                          <p:val>
                                            <p:strVal val="#ppt_h"/>
                                          </p:val>
                                        </p:tav>
                                      </p:tavLst>
                                    </p:anim>
                                    <p:animEffect transition="in" filter="fade">
                                      <p:cBhvr>
                                        <p:cTn id="53" dur="500"/>
                                        <p:tgtEl>
                                          <p:spTgt spid="129"/>
                                        </p:tgtEl>
                                      </p:cBhvr>
                                    </p:animEffect>
                                    <p:anim calcmode="lin" valueType="num">
                                      <p:cBhvr>
                                        <p:cTn id="54" dur="500" fill="hold"/>
                                        <p:tgtEl>
                                          <p:spTgt spid="129"/>
                                        </p:tgtEl>
                                        <p:attrNameLst>
                                          <p:attrName>ppt_x</p:attrName>
                                        </p:attrNameLst>
                                      </p:cBhvr>
                                      <p:tavLst>
                                        <p:tav tm="0">
                                          <p:val>
                                            <p:fltVal val="0.5"/>
                                          </p:val>
                                        </p:tav>
                                        <p:tav tm="100000">
                                          <p:val>
                                            <p:strVal val="#ppt_x"/>
                                          </p:val>
                                        </p:tav>
                                      </p:tavLst>
                                    </p:anim>
                                    <p:anim calcmode="lin" valueType="num">
                                      <p:cBhvr>
                                        <p:cTn id="55" dur="500" fill="hold"/>
                                        <p:tgtEl>
                                          <p:spTgt spid="129"/>
                                        </p:tgtEl>
                                        <p:attrNameLst>
                                          <p:attrName>ppt_y</p:attrName>
                                        </p:attrNameLst>
                                      </p:cBhvr>
                                      <p:tavLst>
                                        <p:tav tm="0">
                                          <p:val>
                                            <p:fltVal val="0.5"/>
                                          </p:val>
                                        </p:tav>
                                        <p:tav tm="100000">
                                          <p:val>
                                            <p:strVal val="#ppt_y"/>
                                          </p:val>
                                        </p:tav>
                                      </p:tavLst>
                                    </p:anim>
                                  </p:childTnLst>
                                </p:cTn>
                              </p:par>
                              <p:par>
                                <p:cTn id="56" presetID="53" presetClass="entr" presetSubtype="528" fill="hold" grpId="0" nodeType="withEffect">
                                  <p:stCondLst>
                                    <p:cond delay="500"/>
                                  </p:stCondLst>
                                  <p:childTnLst>
                                    <p:set>
                                      <p:cBhvr>
                                        <p:cTn id="57" dur="1" fill="hold">
                                          <p:stCondLst>
                                            <p:cond delay="0"/>
                                          </p:stCondLst>
                                        </p:cTn>
                                        <p:tgtEl>
                                          <p:spTgt spid="130"/>
                                        </p:tgtEl>
                                        <p:attrNameLst>
                                          <p:attrName>style.visibility</p:attrName>
                                        </p:attrNameLst>
                                      </p:cBhvr>
                                      <p:to>
                                        <p:strVal val="visible"/>
                                      </p:to>
                                    </p:set>
                                    <p:anim calcmode="lin" valueType="num">
                                      <p:cBhvr>
                                        <p:cTn id="58" dur="500" fill="hold"/>
                                        <p:tgtEl>
                                          <p:spTgt spid="130"/>
                                        </p:tgtEl>
                                        <p:attrNameLst>
                                          <p:attrName>ppt_w</p:attrName>
                                        </p:attrNameLst>
                                      </p:cBhvr>
                                      <p:tavLst>
                                        <p:tav tm="0">
                                          <p:val>
                                            <p:fltVal val="0"/>
                                          </p:val>
                                        </p:tav>
                                        <p:tav tm="100000">
                                          <p:val>
                                            <p:strVal val="#ppt_w"/>
                                          </p:val>
                                        </p:tav>
                                      </p:tavLst>
                                    </p:anim>
                                    <p:anim calcmode="lin" valueType="num">
                                      <p:cBhvr>
                                        <p:cTn id="59" dur="500" fill="hold"/>
                                        <p:tgtEl>
                                          <p:spTgt spid="130"/>
                                        </p:tgtEl>
                                        <p:attrNameLst>
                                          <p:attrName>ppt_h</p:attrName>
                                        </p:attrNameLst>
                                      </p:cBhvr>
                                      <p:tavLst>
                                        <p:tav tm="0">
                                          <p:val>
                                            <p:fltVal val="0"/>
                                          </p:val>
                                        </p:tav>
                                        <p:tav tm="100000">
                                          <p:val>
                                            <p:strVal val="#ppt_h"/>
                                          </p:val>
                                        </p:tav>
                                      </p:tavLst>
                                    </p:anim>
                                    <p:animEffect transition="in" filter="fade">
                                      <p:cBhvr>
                                        <p:cTn id="60" dur="500"/>
                                        <p:tgtEl>
                                          <p:spTgt spid="130"/>
                                        </p:tgtEl>
                                      </p:cBhvr>
                                    </p:animEffect>
                                    <p:anim calcmode="lin" valueType="num">
                                      <p:cBhvr>
                                        <p:cTn id="61" dur="500" fill="hold"/>
                                        <p:tgtEl>
                                          <p:spTgt spid="130"/>
                                        </p:tgtEl>
                                        <p:attrNameLst>
                                          <p:attrName>ppt_x</p:attrName>
                                        </p:attrNameLst>
                                      </p:cBhvr>
                                      <p:tavLst>
                                        <p:tav tm="0">
                                          <p:val>
                                            <p:fltVal val="0.5"/>
                                          </p:val>
                                        </p:tav>
                                        <p:tav tm="100000">
                                          <p:val>
                                            <p:strVal val="#ppt_x"/>
                                          </p:val>
                                        </p:tav>
                                      </p:tavLst>
                                    </p:anim>
                                    <p:anim calcmode="lin" valueType="num">
                                      <p:cBhvr>
                                        <p:cTn id="62" dur="500" fill="hold"/>
                                        <p:tgtEl>
                                          <p:spTgt spid="130"/>
                                        </p:tgtEl>
                                        <p:attrNameLst>
                                          <p:attrName>ppt_y</p:attrName>
                                        </p:attrNameLst>
                                      </p:cBhvr>
                                      <p:tavLst>
                                        <p:tav tm="0">
                                          <p:val>
                                            <p:fltVal val="0.5"/>
                                          </p:val>
                                        </p:tav>
                                        <p:tav tm="100000">
                                          <p:val>
                                            <p:strVal val="#ppt_y"/>
                                          </p:val>
                                        </p:tav>
                                      </p:tavLst>
                                    </p:anim>
                                  </p:childTnLst>
                                </p:cTn>
                              </p:par>
                            </p:childTnLst>
                          </p:cTn>
                        </p:par>
                        <p:par>
                          <p:cTn id="63" fill="hold">
                            <p:stCondLst>
                              <p:cond delay="3500"/>
                            </p:stCondLst>
                            <p:childTnLst>
                              <p:par>
                                <p:cTn id="64" presetID="53" presetClass="entr" presetSubtype="16" fill="hold" grpId="0" nodeType="afterEffect">
                                  <p:stCondLst>
                                    <p:cond delay="0"/>
                                  </p:stCondLst>
                                  <p:childTnLst>
                                    <p:set>
                                      <p:cBhvr>
                                        <p:cTn id="65" dur="1" fill="hold">
                                          <p:stCondLst>
                                            <p:cond delay="0"/>
                                          </p:stCondLst>
                                        </p:cTn>
                                        <p:tgtEl>
                                          <p:spTgt spid="128"/>
                                        </p:tgtEl>
                                        <p:attrNameLst>
                                          <p:attrName>style.visibility</p:attrName>
                                        </p:attrNameLst>
                                      </p:cBhvr>
                                      <p:to>
                                        <p:strVal val="visible"/>
                                      </p:to>
                                    </p:set>
                                    <p:anim calcmode="lin" valueType="num">
                                      <p:cBhvr>
                                        <p:cTn id="66" dur="500" fill="hold"/>
                                        <p:tgtEl>
                                          <p:spTgt spid="128"/>
                                        </p:tgtEl>
                                        <p:attrNameLst>
                                          <p:attrName>ppt_w</p:attrName>
                                        </p:attrNameLst>
                                      </p:cBhvr>
                                      <p:tavLst>
                                        <p:tav tm="0">
                                          <p:val>
                                            <p:fltVal val="0"/>
                                          </p:val>
                                        </p:tav>
                                        <p:tav tm="100000">
                                          <p:val>
                                            <p:strVal val="#ppt_w"/>
                                          </p:val>
                                        </p:tav>
                                      </p:tavLst>
                                    </p:anim>
                                    <p:anim calcmode="lin" valueType="num">
                                      <p:cBhvr>
                                        <p:cTn id="67" dur="500" fill="hold"/>
                                        <p:tgtEl>
                                          <p:spTgt spid="128"/>
                                        </p:tgtEl>
                                        <p:attrNameLst>
                                          <p:attrName>ppt_h</p:attrName>
                                        </p:attrNameLst>
                                      </p:cBhvr>
                                      <p:tavLst>
                                        <p:tav tm="0">
                                          <p:val>
                                            <p:fltVal val="0"/>
                                          </p:val>
                                        </p:tav>
                                        <p:tav tm="100000">
                                          <p:val>
                                            <p:strVal val="#ppt_h"/>
                                          </p:val>
                                        </p:tav>
                                      </p:tavLst>
                                    </p:anim>
                                    <p:animEffect transition="in" filter="fade">
                                      <p:cBhvr>
                                        <p:cTn id="68"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0" grpId="1" animBg="1"/>
      <p:bldP spid="127" grpId="0"/>
      <p:bldP spid="128" grpId="0"/>
      <p:bldP spid="129" grpId="0" animBg="1"/>
      <p:bldP spid="130" grpId="0" animBg="1"/>
      <p:bldP spid="137" grpId="0" animBg="1"/>
      <p:bldP spid="138" grpId="0" animBg="1"/>
      <p:bldP spid="139" grpId="0" animBg="1"/>
      <p:bldP spid="140" grpId="0" animBg="1"/>
      <p:bldP spid="141" grpId="0" animBg="1"/>
      <p:bldP spid="14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B9CCA1B5-BF6F-4C4D-ACE7-A93B56949179}"/>
              </a:ext>
            </a:extLst>
          </p:cNvPr>
          <p:cNvGraphicFramePr>
            <a:graphicFrameLocks noGrp="1"/>
          </p:cNvGraphicFramePr>
          <p:nvPr>
            <p:ph idx="1"/>
            <p:extLst/>
          </p:nvPr>
        </p:nvGraphicFramePr>
        <p:xfrm>
          <a:off x="1023939" y="2084832"/>
          <a:ext cx="9720261" cy="431800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3202132115"/>
                    </a:ext>
                  </a:extLst>
                </a:gridCol>
                <a:gridCol w="3240087">
                  <a:extLst>
                    <a:ext uri="{9D8B030D-6E8A-4147-A177-3AD203B41FA5}">
                      <a16:colId xmlns:a16="http://schemas.microsoft.com/office/drawing/2014/main" val="1029848100"/>
                    </a:ext>
                  </a:extLst>
                </a:gridCol>
                <a:gridCol w="3240087">
                  <a:extLst>
                    <a:ext uri="{9D8B030D-6E8A-4147-A177-3AD203B41FA5}">
                      <a16:colId xmlns:a16="http://schemas.microsoft.com/office/drawing/2014/main" val="167447666"/>
                    </a:ext>
                  </a:extLst>
                </a:gridCol>
              </a:tblGrid>
              <a:tr h="370840">
                <a:tc>
                  <a:txBody>
                    <a:bodyPr/>
                    <a:lstStyle/>
                    <a:p>
                      <a:r>
                        <a:rPr lang="en-US" altLang="zh-CN" dirty="0"/>
                        <a:t>INPUT</a:t>
                      </a:r>
                      <a:endParaRPr lang="zh-CN" altLang="en-US" dirty="0"/>
                    </a:p>
                  </a:txBody>
                  <a:tcPr/>
                </a:tc>
                <a:tc>
                  <a:txBody>
                    <a:bodyPr/>
                    <a:lstStyle/>
                    <a:p>
                      <a:r>
                        <a:rPr lang="en-US" altLang="zh-CN" dirty="0"/>
                        <a:t>EXPECTATION</a:t>
                      </a:r>
                      <a:endParaRPr lang="zh-CN" altLang="en-US" dirty="0"/>
                    </a:p>
                  </a:txBody>
                  <a:tcPr/>
                </a:tc>
                <a:tc>
                  <a:txBody>
                    <a:bodyPr/>
                    <a:lstStyle/>
                    <a:p>
                      <a:r>
                        <a:rPr lang="en-US" altLang="zh-CN" dirty="0"/>
                        <a:t>RESULT</a:t>
                      </a:r>
                      <a:endParaRPr lang="zh-CN" altLang="en-US" dirty="0"/>
                    </a:p>
                  </a:txBody>
                  <a:tcPr/>
                </a:tc>
                <a:extLst>
                  <a:ext uri="{0D108BD9-81ED-4DB2-BD59-A6C34878D82A}">
                    <a16:rowId xmlns:a16="http://schemas.microsoft.com/office/drawing/2014/main" val="4000945769"/>
                  </a:ext>
                </a:extLst>
              </a:tr>
              <a:tr h="370840">
                <a:tc>
                  <a:txBody>
                    <a:bodyPr/>
                    <a:lstStyle/>
                    <a:p>
                      <a:r>
                        <a:rPr lang="en-US" altLang="zh-CN" dirty="0"/>
                        <a:t>w(when there is no wall)</a:t>
                      </a:r>
                      <a:endParaRPr lang="zh-CN" altLang="en-US" dirty="0"/>
                    </a:p>
                  </a:txBody>
                  <a:tcPr/>
                </a:tc>
                <a:tc>
                  <a:txBody>
                    <a:bodyPr/>
                    <a:lstStyle/>
                    <a:p>
                      <a:r>
                        <a:rPr lang="en-US" altLang="zh-CN" dirty="0"/>
                        <a:t>Player will move upward</a:t>
                      </a:r>
                      <a:endParaRPr lang="zh-CN" altLang="en-US" dirty="0"/>
                    </a:p>
                  </a:txBody>
                  <a:tcPr/>
                </a:tc>
                <a:tc>
                  <a:txBody>
                    <a:bodyPr/>
                    <a:lstStyle/>
                    <a:p>
                      <a:r>
                        <a:rPr lang="en-US" altLang="zh-CN" dirty="0"/>
                        <a:t>Player move upward</a:t>
                      </a:r>
                      <a:endParaRPr lang="zh-CN" altLang="en-US" dirty="0"/>
                    </a:p>
                  </a:txBody>
                  <a:tcPr/>
                </a:tc>
                <a:extLst>
                  <a:ext uri="{0D108BD9-81ED-4DB2-BD59-A6C34878D82A}">
                    <a16:rowId xmlns:a16="http://schemas.microsoft.com/office/drawing/2014/main" val="1487188388"/>
                  </a:ext>
                </a:extLst>
              </a:tr>
              <a:tr h="370840">
                <a:tc>
                  <a:txBody>
                    <a:bodyPr/>
                    <a:lstStyle/>
                    <a:p>
                      <a:r>
                        <a:rPr lang="en-US" altLang="zh-CN" dirty="0"/>
                        <a:t>c</a:t>
                      </a:r>
                      <a:endParaRPr lang="zh-CN" altLang="en-US" dirty="0"/>
                    </a:p>
                  </a:txBody>
                  <a:tcPr/>
                </a:tc>
                <a:tc>
                  <a:txBody>
                    <a:bodyPr/>
                    <a:lstStyle/>
                    <a:p>
                      <a:r>
                        <a:rPr lang="en-US" altLang="zh-CN" dirty="0"/>
                        <a:t>Player won’t do anything</a:t>
                      </a:r>
                      <a:endParaRPr lang="zh-CN" altLang="en-US" dirty="0"/>
                    </a:p>
                  </a:txBody>
                  <a:tcPr/>
                </a:tc>
                <a:tc>
                  <a:txBody>
                    <a:bodyPr/>
                    <a:lstStyle/>
                    <a:p>
                      <a:r>
                        <a:rPr lang="en-US" altLang="zh-CN" dirty="0"/>
                        <a:t>Player doesn’t do anything</a:t>
                      </a:r>
                      <a:endParaRPr lang="zh-CN" altLang="en-US" dirty="0"/>
                    </a:p>
                  </a:txBody>
                  <a:tcPr/>
                </a:tc>
                <a:extLst>
                  <a:ext uri="{0D108BD9-81ED-4DB2-BD59-A6C34878D82A}">
                    <a16:rowId xmlns:a16="http://schemas.microsoft.com/office/drawing/2014/main" val="3263139076"/>
                  </a:ext>
                </a:extLst>
              </a:tr>
              <a:tr h="370840">
                <a:tc>
                  <a:txBody>
                    <a:bodyPr/>
                    <a:lstStyle/>
                    <a:p>
                      <a:r>
                        <a:rPr lang="en-US" altLang="zh-CN" dirty="0" err="1"/>
                        <a:t>i</a:t>
                      </a:r>
                      <a:endParaRPr lang="zh-CN" altLang="en-US" dirty="0"/>
                    </a:p>
                  </a:txBody>
                  <a:tcPr/>
                </a:tc>
                <a:tc>
                  <a:txBody>
                    <a:bodyPr/>
                    <a:lstStyle/>
                    <a:p>
                      <a:r>
                        <a:rPr lang="en-US" altLang="zh-CN" dirty="0"/>
                        <a:t>A bullet will move upward until touch something</a:t>
                      </a:r>
                      <a:endParaRPr lang="zh-CN" altLang="en-US" dirty="0"/>
                    </a:p>
                  </a:txBody>
                  <a:tcPr/>
                </a:tc>
                <a:tc>
                  <a:txBody>
                    <a:bodyPr/>
                    <a:lstStyle/>
                    <a:p>
                      <a:r>
                        <a:rPr lang="en-US" altLang="zh-CN" dirty="0"/>
                        <a:t>A bullet keep moving until touch the wall</a:t>
                      </a:r>
                      <a:endParaRPr lang="zh-CN" altLang="en-US" dirty="0"/>
                    </a:p>
                  </a:txBody>
                  <a:tcPr/>
                </a:tc>
                <a:extLst>
                  <a:ext uri="{0D108BD9-81ED-4DB2-BD59-A6C34878D82A}">
                    <a16:rowId xmlns:a16="http://schemas.microsoft.com/office/drawing/2014/main" val="3655110488"/>
                  </a:ext>
                </a:extLst>
              </a:tr>
              <a:tr h="370840">
                <a:tc>
                  <a:txBody>
                    <a:bodyPr/>
                    <a:lstStyle/>
                    <a:p>
                      <a:r>
                        <a:rPr lang="en-US" altLang="zh-CN" dirty="0"/>
                        <a:t>Press ‘d’ four times</a:t>
                      </a:r>
                      <a:endParaRPr lang="zh-CN" altLang="en-US" dirty="0"/>
                    </a:p>
                  </a:txBody>
                  <a:tcPr/>
                </a:tc>
                <a:tc>
                  <a:txBody>
                    <a:bodyPr/>
                    <a:lstStyle/>
                    <a:p>
                      <a:r>
                        <a:rPr lang="en-US" altLang="zh-CN" dirty="0"/>
                        <a:t>Player will move three times and won’t do anything the fourth time</a:t>
                      </a:r>
                      <a:endParaRPr lang="zh-CN" altLang="en-US" dirty="0"/>
                    </a:p>
                  </a:txBody>
                  <a:tcPr/>
                </a:tc>
                <a:tc>
                  <a:txBody>
                    <a:bodyPr/>
                    <a:lstStyle/>
                    <a:p>
                      <a:r>
                        <a:rPr lang="en-US" altLang="zh-CN" dirty="0"/>
                        <a:t>Player moves three times and stop at the fourth time</a:t>
                      </a:r>
                      <a:endParaRPr lang="zh-CN" altLang="en-US" dirty="0"/>
                    </a:p>
                  </a:txBody>
                  <a:tcPr/>
                </a:tc>
                <a:extLst>
                  <a:ext uri="{0D108BD9-81ED-4DB2-BD59-A6C34878D82A}">
                    <a16:rowId xmlns:a16="http://schemas.microsoft.com/office/drawing/2014/main" val="501944346"/>
                  </a:ext>
                </a:extLst>
              </a:tr>
              <a:tr h="370840">
                <a:tc>
                  <a:txBody>
                    <a:bodyPr/>
                    <a:lstStyle/>
                    <a:p>
                      <a:r>
                        <a:rPr lang="en-US" altLang="zh-CN" dirty="0"/>
                        <a:t>Press ’s’ and ‘d’ and ‘d’</a:t>
                      </a:r>
                      <a:endParaRPr lang="zh-CN" altLang="en-US" dirty="0"/>
                    </a:p>
                  </a:txBody>
                  <a:tcPr/>
                </a:tc>
                <a:tc>
                  <a:txBody>
                    <a:bodyPr/>
                    <a:lstStyle/>
                    <a:p>
                      <a:r>
                        <a:rPr lang="en-US" altLang="zh-CN" dirty="0"/>
                        <a:t>NPC will move upward twice and then downward</a:t>
                      </a:r>
                      <a:endParaRPr lang="zh-CN" altLang="en-US" dirty="0"/>
                    </a:p>
                  </a:txBody>
                  <a:tcPr/>
                </a:tc>
                <a:tc>
                  <a:txBody>
                    <a:bodyPr/>
                    <a:lstStyle/>
                    <a:p>
                      <a:r>
                        <a:rPr lang="en-US" altLang="zh-CN" dirty="0"/>
                        <a:t>NPC moves upward twice and downward</a:t>
                      </a:r>
                      <a:endParaRPr lang="zh-CN" altLang="en-US" dirty="0"/>
                    </a:p>
                  </a:txBody>
                  <a:tcPr/>
                </a:tc>
                <a:extLst>
                  <a:ext uri="{0D108BD9-81ED-4DB2-BD59-A6C34878D82A}">
                    <a16:rowId xmlns:a16="http://schemas.microsoft.com/office/drawing/2014/main" val="511233584"/>
                  </a:ext>
                </a:extLst>
              </a:tr>
              <a:tr h="370840">
                <a:tc>
                  <a:txBody>
                    <a:bodyPr/>
                    <a:lstStyle/>
                    <a:p>
                      <a:r>
                        <a:rPr lang="en-US" altLang="zh-CN" dirty="0"/>
                        <a:t>Being attacked until HP=0</a:t>
                      </a:r>
                      <a:endParaRPr lang="zh-CN" altLang="en-US" dirty="0"/>
                    </a:p>
                  </a:txBody>
                  <a:tcPr/>
                </a:tc>
                <a:tc>
                  <a:txBody>
                    <a:bodyPr/>
                    <a:lstStyle/>
                    <a:p>
                      <a:r>
                        <a:rPr lang="en-US" altLang="zh-CN" dirty="0"/>
                        <a:t>One player will disappear</a:t>
                      </a:r>
                      <a:endParaRPr lang="zh-CN" altLang="en-US" dirty="0"/>
                    </a:p>
                  </a:txBody>
                  <a:tcPr/>
                </a:tc>
                <a:tc>
                  <a:txBody>
                    <a:bodyPr/>
                    <a:lstStyle/>
                    <a:p>
                      <a:r>
                        <a:rPr lang="en-US" altLang="zh-CN" dirty="0"/>
                        <a:t>One player disappear</a:t>
                      </a:r>
                      <a:endParaRPr lang="zh-CN" altLang="en-US" dirty="0"/>
                    </a:p>
                  </a:txBody>
                  <a:tcPr/>
                </a:tc>
                <a:extLst>
                  <a:ext uri="{0D108BD9-81ED-4DB2-BD59-A6C34878D82A}">
                    <a16:rowId xmlns:a16="http://schemas.microsoft.com/office/drawing/2014/main" val="410459937"/>
                  </a:ext>
                </a:extLst>
              </a:tr>
              <a:tr h="370840">
                <a:tc>
                  <a:txBody>
                    <a:bodyPr/>
                    <a:lstStyle/>
                    <a:p>
                      <a:r>
                        <a:rPr lang="en-US" altLang="zh-CN" dirty="0"/>
                        <a:t>Press ‘d’ when wall is on your right</a:t>
                      </a:r>
                      <a:endParaRPr lang="zh-CN" altLang="en-US" dirty="0"/>
                    </a:p>
                  </a:txBody>
                  <a:tcPr/>
                </a:tc>
                <a:tc>
                  <a:txBody>
                    <a:bodyPr/>
                    <a:lstStyle/>
                    <a:p>
                      <a:r>
                        <a:rPr lang="en-US" altLang="zh-CN" dirty="0"/>
                        <a:t>Player won’t move</a:t>
                      </a:r>
                      <a:endParaRPr lang="zh-CN" altLang="en-US" dirty="0"/>
                    </a:p>
                  </a:txBody>
                  <a:tcPr/>
                </a:tc>
                <a:tc>
                  <a:txBody>
                    <a:bodyPr/>
                    <a:lstStyle/>
                    <a:p>
                      <a:r>
                        <a:rPr lang="en-US" altLang="zh-CN" dirty="0"/>
                        <a:t>Player doesn’t move</a:t>
                      </a:r>
                      <a:endParaRPr lang="zh-CN" altLang="en-US" dirty="0"/>
                    </a:p>
                  </a:txBody>
                  <a:tcPr/>
                </a:tc>
                <a:extLst>
                  <a:ext uri="{0D108BD9-81ED-4DB2-BD59-A6C34878D82A}">
                    <a16:rowId xmlns:a16="http://schemas.microsoft.com/office/drawing/2014/main" val="1037062688"/>
                  </a:ext>
                </a:extLst>
              </a:tr>
            </a:tbl>
          </a:graphicData>
        </a:graphic>
      </p:graphicFrame>
      <p:grpSp>
        <p:nvGrpSpPr>
          <p:cNvPr id="6" name="组合 5">
            <a:extLst>
              <a:ext uri="{FF2B5EF4-FFF2-40B4-BE49-F238E27FC236}">
                <a16:creationId xmlns:a16="http://schemas.microsoft.com/office/drawing/2014/main" id="{AF5BC00D-2B12-48B0-BFAB-AAB0F287F437}"/>
              </a:ext>
            </a:extLst>
          </p:cNvPr>
          <p:cNvGrpSpPr/>
          <p:nvPr/>
        </p:nvGrpSpPr>
        <p:grpSpPr>
          <a:xfrm>
            <a:off x="435383" y="318017"/>
            <a:ext cx="4225517" cy="523220"/>
            <a:chOff x="435383" y="318017"/>
            <a:chExt cx="4225517" cy="523220"/>
          </a:xfrm>
        </p:grpSpPr>
        <p:sp>
          <p:nvSpPr>
            <p:cNvPr id="7" name="文本框 38">
              <a:extLst>
                <a:ext uri="{FF2B5EF4-FFF2-40B4-BE49-F238E27FC236}">
                  <a16:creationId xmlns:a16="http://schemas.microsoft.com/office/drawing/2014/main" id="{13AFD828-5812-425D-8B4B-319C34B5C620}"/>
                </a:ext>
              </a:extLst>
            </p:cNvPr>
            <p:cNvSpPr txBox="1">
              <a:spLocks noChangeArrowheads="1"/>
            </p:cNvSpPr>
            <p:nvPr/>
          </p:nvSpPr>
          <p:spPr bwMode="auto">
            <a:xfrm>
              <a:off x="1028988" y="318017"/>
              <a:ext cx="3631912" cy="523220"/>
            </a:xfrm>
            <a:prstGeom prst="rect">
              <a:avLst/>
            </a:prstGeom>
            <a:noFill/>
            <a:ln w="9525">
              <a:noFill/>
              <a:miter lim="800000"/>
              <a:headEnd/>
              <a:tailEnd/>
            </a:ln>
          </p:spPr>
          <p:txBody>
            <a:bodyPr wrap="square">
              <a:spAutoFit/>
            </a:bodyPr>
            <a:lstStyle/>
            <a:p>
              <a:pPr eaLnBrk="1" hangingPunct="1"/>
              <a:r>
                <a:rPr lang="en-US" altLang="zh-CN" sz="2800" b="1" dirty="0">
                  <a:solidFill>
                    <a:schemeClr val="bg1"/>
                  </a:solidFill>
                </a:rPr>
                <a:t>TESTING AND RESULT</a:t>
              </a:r>
              <a:endParaRPr lang="zh-CN" altLang="en-US" sz="2800" b="1" dirty="0">
                <a:solidFill>
                  <a:schemeClr val="bg1"/>
                </a:solidFill>
              </a:endParaRPr>
            </a:p>
          </p:txBody>
        </p:sp>
        <p:grpSp>
          <p:nvGrpSpPr>
            <p:cNvPr id="8" name="组合 3">
              <a:extLst>
                <a:ext uri="{FF2B5EF4-FFF2-40B4-BE49-F238E27FC236}">
                  <a16:creationId xmlns:a16="http://schemas.microsoft.com/office/drawing/2014/main" id="{10B124B3-B2F7-4791-8BB4-E8C712487300}"/>
                </a:ext>
              </a:extLst>
            </p:cNvPr>
            <p:cNvGrpSpPr>
              <a:grpSpLocks/>
            </p:cNvGrpSpPr>
            <p:nvPr/>
          </p:nvGrpSpPr>
          <p:grpSpPr bwMode="auto">
            <a:xfrm>
              <a:off x="435383" y="318017"/>
              <a:ext cx="477789" cy="523220"/>
              <a:chOff x="0" y="0"/>
              <a:chExt cx="569789" cy="829904"/>
            </a:xfrm>
          </p:grpSpPr>
          <p:sp>
            <p:nvSpPr>
              <p:cNvPr id="9" name="菱形 39">
                <a:extLst>
                  <a:ext uri="{FF2B5EF4-FFF2-40B4-BE49-F238E27FC236}">
                    <a16:creationId xmlns:a16="http://schemas.microsoft.com/office/drawing/2014/main" id="{BA8EB803-0AF6-4553-ABEA-A1B2C8F7A3BB}"/>
                  </a:ext>
                </a:extLst>
              </p:cNvPr>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sp>
            <p:nvSpPr>
              <p:cNvPr id="10" name="菱形 40">
                <a:extLst>
                  <a:ext uri="{FF2B5EF4-FFF2-40B4-BE49-F238E27FC236}">
                    <a16:creationId xmlns:a16="http://schemas.microsoft.com/office/drawing/2014/main" id="{83110A43-F04D-438B-B3B9-D5F908F5FDA6}"/>
                  </a:ext>
                </a:extLst>
              </p:cNvPr>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grpSp>
      </p:grpSp>
    </p:spTree>
    <p:extLst>
      <p:ext uri="{BB962C8B-B14F-4D97-AF65-F5344CB8AC3E}">
        <p14:creationId xmlns:p14="http://schemas.microsoft.com/office/powerpoint/2010/main" val="37082888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25"/>
          <p:cNvSpPr>
            <a:spLocks noChangeArrowheads="1"/>
          </p:cNvSpPr>
          <p:nvPr/>
        </p:nvSpPr>
        <p:spPr bwMode="auto">
          <a:xfrm rot="1800000">
            <a:off x="1408113" y="-146050"/>
            <a:ext cx="203200" cy="1446213"/>
          </a:xfrm>
          <a:custGeom>
            <a:avLst/>
            <a:gdLst>
              <a:gd name="T0" fmla="*/ 0 w 202739"/>
              <a:gd name="T1" fmla="*/ 116976 h 1446522"/>
              <a:gd name="T2" fmla="*/ 204125 w 202739"/>
              <a:gd name="T3" fmla="*/ 0 h 1446522"/>
              <a:gd name="T4" fmla="*/ 204125 w 202739"/>
              <a:gd name="T5" fmla="*/ 1445595 h 1446522"/>
              <a:gd name="T6" fmla="*/ 0 w 202739"/>
              <a:gd name="T7" fmla="*/ 1445595 h 1446522"/>
              <a:gd name="T8" fmla="*/ 0 60000 65536"/>
              <a:gd name="T9" fmla="*/ 0 60000 65536"/>
              <a:gd name="T10" fmla="*/ 0 60000 65536"/>
              <a:gd name="T11" fmla="*/ 0 60000 65536"/>
              <a:gd name="T12" fmla="*/ 0 w 202739"/>
              <a:gd name="T13" fmla="*/ 0 h 1446522"/>
              <a:gd name="T14" fmla="*/ 202739 w 202739"/>
              <a:gd name="T15" fmla="*/ 1446522 h 1446522"/>
            </a:gdLst>
            <a:ahLst/>
            <a:cxnLst>
              <a:cxn ang="T8">
                <a:pos x="T0" y="T1"/>
              </a:cxn>
              <a:cxn ang="T9">
                <a:pos x="T2" y="T3"/>
              </a:cxn>
              <a:cxn ang="T10">
                <a:pos x="T4" y="T5"/>
              </a:cxn>
              <a:cxn ang="T11">
                <a:pos x="T6" y="T7"/>
              </a:cxn>
            </a:cxnLst>
            <a:rect l="T12" t="T13" r="T14" b="T15"/>
            <a:pathLst>
              <a:path w="202739" h="1446522">
                <a:moveTo>
                  <a:pt x="0" y="117051"/>
                </a:moveTo>
                <a:lnTo>
                  <a:pt x="202739" y="0"/>
                </a:lnTo>
                <a:lnTo>
                  <a:pt x="202739" y="1446522"/>
                </a:lnTo>
                <a:lnTo>
                  <a:pt x="0" y="1446522"/>
                </a:lnTo>
                <a:lnTo>
                  <a:pt x="0" y="117051"/>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1" name="任意多边形 27"/>
          <p:cNvSpPr>
            <a:spLocks noChangeArrowheads="1"/>
          </p:cNvSpPr>
          <p:nvPr/>
        </p:nvSpPr>
        <p:spPr bwMode="auto">
          <a:xfrm rot="1800000">
            <a:off x="1304925" y="-219075"/>
            <a:ext cx="46038" cy="3121025"/>
          </a:xfrm>
          <a:custGeom>
            <a:avLst/>
            <a:gdLst>
              <a:gd name="T0" fmla="*/ 0 w 45719"/>
              <a:gd name="T1" fmla="*/ 26387 h 3121422"/>
              <a:gd name="T2" fmla="*/ 46682 w 45719"/>
              <a:gd name="T3" fmla="*/ 0 h 3121422"/>
              <a:gd name="T4" fmla="*/ 46682 w 45719"/>
              <a:gd name="T5" fmla="*/ 3120231 h 3121422"/>
              <a:gd name="T6" fmla="*/ 0 w 45719"/>
              <a:gd name="T7" fmla="*/ 3120231 h 3121422"/>
              <a:gd name="T8" fmla="*/ 0 60000 65536"/>
              <a:gd name="T9" fmla="*/ 0 60000 65536"/>
              <a:gd name="T10" fmla="*/ 0 60000 65536"/>
              <a:gd name="T11" fmla="*/ 0 60000 65536"/>
              <a:gd name="T12" fmla="*/ 0 w 45719"/>
              <a:gd name="T13" fmla="*/ 0 h 3121422"/>
              <a:gd name="T14" fmla="*/ 45719 w 45719"/>
              <a:gd name="T15" fmla="*/ 3121422 h 3121422"/>
            </a:gdLst>
            <a:ahLst/>
            <a:cxnLst>
              <a:cxn ang="T8">
                <a:pos x="T0" y="T1"/>
              </a:cxn>
              <a:cxn ang="T9">
                <a:pos x="T2" y="T3"/>
              </a:cxn>
              <a:cxn ang="T10">
                <a:pos x="T4" y="T5"/>
              </a:cxn>
              <a:cxn ang="T11">
                <a:pos x="T6" y="T7"/>
              </a:cxn>
            </a:cxnLst>
            <a:rect l="T12" t="T13" r="T14" b="T15"/>
            <a:pathLst>
              <a:path w="45719" h="3121422">
                <a:moveTo>
                  <a:pt x="0" y="26396"/>
                </a:moveTo>
                <a:lnTo>
                  <a:pt x="45719" y="0"/>
                </a:lnTo>
                <a:lnTo>
                  <a:pt x="45719" y="3121422"/>
                </a:lnTo>
                <a:lnTo>
                  <a:pt x="0" y="3121422"/>
                </a:lnTo>
                <a:lnTo>
                  <a:pt x="0" y="26396"/>
                </a:lnTo>
                <a:close/>
              </a:path>
            </a:pathLst>
          </a:custGeom>
          <a:solidFill>
            <a:srgbClr val="FFFFFF">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 name="任意多边形 31"/>
          <p:cNvSpPr>
            <a:spLocks noChangeArrowheads="1"/>
          </p:cNvSpPr>
          <p:nvPr/>
        </p:nvSpPr>
        <p:spPr bwMode="auto">
          <a:xfrm rot="1800000">
            <a:off x="2024063" y="4803775"/>
            <a:ext cx="46037" cy="2219325"/>
          </a:xfrm>
          <a:custGeom>
            <a:avLst/>
            <a:gdLst>
              <a:gd name="T0" fmla="*/ 0 w 45719"/>
              <a:gd name="T1" fmla="*/ 0 h 2219821"/>
              <a:gd name="T2" fmla="*/ 46679 w 45719"/>
              <a:gd name="T3" fmla="*/ 0 h 2219821"/>
              <a:gd name="T4" fmla="*/ 46679 w 45719"/>
              <a:gd name="T5" fmla="*/ 2191955 h 2219821"/>
              <a:gd name="T6" fmla="*/ 0 w 45719"/>
              <a:gd name="T7" fmla="*/ 2218333 h 2219821"/>
              <a:gd name="T8" fmla="*/ 0 60000 65536"/>
              <a:gd name="T9" fmla="*/ 0 60000 65536"/>
              <a:gd name="T10" fmla="*/ 0 60000 65536"/>
              <a:gd name="T11" fmla="*/ 0 60000 65536"/>
              <a:gd name="T12" fmla="*/ 0 w 45719"/>
              <a:gd name="T13" fmla="*/ 0 h 2219821"/>
              <a:gd name="T14" fmla="*/ 45719 w 45719"/>
              <a:gd name="T15" fmla="*/ 2219821 h 2219821"/>
            </a:gdLst>
            <a:ahLst/>
            <a:cxnLst>
              <a:cxn ang="T8">
                <a:pos x="T0" y="T1"/>
              </a:cxn>
              <a:cxn ang="T9">
                <a:pos x="T2" y="T3"/>
              </a:cxn>
              <a:cxn ang="T10">
                <a:pos x="T4" y="T5"/>
              </a:cxn>
              <a:cxn ang="T11">
                <a:pos x="T6" y="T7"/>
              </a:cxn>
            </a:cxnLst>
            <a:rect l="T12" t="T13" r="T14" b="T15"/>
            <a:pathLst>
              <a:path w="45719" h="2219821">
                <a:moveTo>
                  <a:pt x="0" y="0"/>
                </a:moveTo>
                <a:lnTo>
                  <a:pt x="45719" y="0"/>
                </a:lnTo>
                <a:lnTo>
                  <a:pt x="45719" y="2193425"/>
                </a:lnTo>
                <a:lnTo>
                  <a:pt x="0" y="2219821"/>
                </a:lnTo>
                <a:lnTo>
                  <a:pt x="0" y="0"/>
                </a:lnTo>
                <a:close/>
              </a:path>
            </a:pathLst>
          </a:custGeom>
          <a:solidFill>
            <a:srgbClr val="FFFFFF">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3" name="任意多边形 34"/>
          <p:cNvSpPr>
            <a:spLocks noChangeArrowheads="1"/>
          </p:cNvSpPr>
          <p:nvPr/>
        </p:nvSpPr>
        <p:spPr bwMode="auto">
          <a:xfrm rot="1800000">
            <a:off x="1930400" y="6380163"/>
            <a:ext cx="238125" cy="582612"/>
          </a:xfrm>
          <a:custGeom>
            <a:avLst/>
            <a:gdLst>
              <a:gd name="T0" fmla="*/ 0 w 239049"/>
              <a:gd name="T1" fmla="*/ 0 h 581981"/>
              <a:gd name="T2" fmla="*/ 236288 w 239049"/>
              <a:gd name="T3" fmla="*/ 0 h 581981"/>
              <a:gd name="T4" fmla="*/ 236288 w 239049"/>
              <a:gd name="T5" fmla="*/ 445410 h 581981"/>
              <a:gd name="T6" fmla="*/ 0 w 239049"/>
              <a:gd name="T7" fmla="*/ 583876 h 581981"/>
              <a:gd name="T8" fmla="*/ 0 60000 65536"/>
              <a:gd name="T9" fmla="*/ 0 60000 65536"/>
              <a:gd name="T10" fmla="*/ 0 60000 65536"/>
              <a:gd name="T11" fmla="*/ 0 60000 65536"/>
              <a:gd name="T12" fmla="*/ 0 w 239049"/>
              <a:gd name="T13" fmla="*/ 0 h 581981"/>
              <a:gd name="T14" fmla="*/ 239049 w 239049"/>
              <a:gd name="T15" fmla="*/ 581981 h 581981"/>
            </a:gdLst>
            <a:ahLst/>
            <a:cxnLst>
              <a:cxn ang="T8">
                <a:pos x="T0" y="T1"/>
              </a:cxn>
              <a:cxn ang="T9">
                <a:pos x="T2" y="T3"/>
              </a:cxn>
              <a:cxn ang="T10">
                <a:pos x="T4" y="T5"/>
              </a:cxn>
              <a:cxn ang="T11">
                <a:pos x="T6" y="T7"/>
              </a:cxn>
            </a:cxnLst>
            <a:rect l="T12" t="T13" r="T14" b="T15"/>
            <a:pathLst>
              <a:path w="239049" h="581981">
                <a:moveTo>
                  <a:pt x="0" y="0"/>
                </a:moveTo>
                <a:lnTo>
                  <a:pt x="239049" y="0"/>
                </a:lnTo>
                <a:lnTo>
                  <a:pt x="239049" y="443965"/>
                </a:lnTo>
                <a:lnTo>
                  <a:pt x="0" y="581981"/>
                </a:lnTo>
                <a:lnTo>
                  <a:pt x="0" y="0"/>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4" name="矩形 14"/>
          <p:cNvSpPr>
            <a:spLocks noChangeArrowheads="1"/>
          </p:cNvSpPr>
          <p:nvPr/>
        </p:nvSpPr>
        <p:spPr bwMode="auto">
          <a:xfrm rot="1800000">
            <a:off x="11090275" y="2316163"/>
            <a:ext cx="44450" cy="3463925"/>
          </a:xfrm>
          <a:prstGeom prst="rect">
            <a:avLst/>
          </a:prstGeom>
          <a:solidFill>
            <a:srgbClr val="FFFFFF">
              <a:alpha val="5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5" name="任意多边形 36"/>
          <p:cNvSpPr>
            <a:spLocks noChangeArrowheads="1"/>
          </p:cNvSpPr>
          <p:nvPr/>
        </p:nvSpPr>
        <p:spPr bwMode="auto">
          <a:xfrm rot="1800000">
            <a:off x="11558588" y="2481263"/>
            <a:ext cx="239712" cy="2520950"/>
          </a:xfrm>
          <a:custGeom>
            <a:avLst/>
            <a:gdLst>
              <a:gd name="T0" fmla="*/ 0 w 239049"/>
              <a:gd name="T1" fmla="*/ 0 h 2521176"/>
              <a:gd name="T2" fmla="*/ 241044 w 239049"/>
              <a:gd name="T3" fmla="*/ 413935 h 2521176"/>
              <a:gd name="T4" fmla="*/ 241044 w 239049"/>
              <a:gd name="T5" fmla="*/ 2520498 h 2521176"/>
              <a:gd name="T6" fmla="*/ 0 w 239049"/>
              <a:gd name="T7" fmla="*/ 2520498 h 2521176"/>
              <a:gd name="T8" fmla="*/ 0 60000 65536"/>
              <a:gd name="T9" fmla="*/ 0 60000 65536"/>
              <a:gd name="T10" fmla="*/ 0 60000 65536"/>
              <a:gd name="T11" fmla="*/ 0 60000 65536"/>
              <a:gd name="T12" fmla="*/ 0 w 239049"/>
              <a:gd name="T13" fmla="*/ 0 h 2521176"/>
              <a:gd name="T14" fmla="*/ 239049 w 239049"/>
              <a:gd name="T15" fmla="*/ 2521176 h 2521176"/>
            </a:gdLst>
            <a:ahLst/>
            <a:cxnLst>
              <a:cxn ang="T8">
                <a:pos x="T0" y="T1"/>
              </a:cxn>
              <a:cxn ang="T9">
                <a:pos x="T2" y="T3"/>
              </a:cxn>
              <a:cxn ang="T10">
                <a:pos x="T4" y="T5"/>
              </a:cxn>
              <a:cxn ang="T11">
                <a:pos x="T6" y="T7"/>
              </a:cxn>
            </a:cxnLst>
            <a:rect l="T12" t="T13" r="T14" b="T15"/>
            <a:pathLst>
              <a:path w="239049" h="2521176">
                <a:moveTo>
                  <a:pt x="0" y="0"/>
                </a:moveTo>
                <a:lnTo>
                  <a:pt x="239049" y="414046"/>
                </a:lnTo>
                <a:lnTo>
                  <a:pt x="239049" y="2521176"/>
                </a:lnTo>
                <a:lnTo>
                  <a:pt x="0" y="2521176"/>
                </a:lnTo>
                <a:lnTo>
                  <a:pt x="0" y="0"/>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grpSp>
        <p:nvGrpSpPr>
          <p:cNvPr id="13" name="组合 12">
            <a:extLst>
              <a:ext uri="{FF2B5EF4-FFF2-40B4-BE49-F238E27FC236}">
                <a16:creationId xmlns:a16="http://schemas.microsoft.com/office/drawing/2014/main" id="{E3814361-58D1-42AC-996C-563D239458E5}"/>
              </a:ext>
            </a:extLst>
          </p:cNvPr>
          <p:cNvGrpSpPr/>
          <p:nvPr/>
        </p:nvGrpSpPr>
        <p:grpSpPr>
          <a:xfrm>
            <a:off x="435383" y="318017"/>
            <a:ext cx="4225517" cy="523220"/>
            <a:chOff x="435383" y="318017"/>
            <a:chExt cx="4225517" cy="523220"/>
          </a:xfrm>
        </p:grpSpPr>
        <p:sp>
          <p:nvSpPr>
            <p:cNvPr id="18" name="文本框 38">
              <a:extLst>
                <a:ext uri="{FF2B5EF4-FFF2-40B4-BE49-F238E27FC236}">
                  <a16:creationId xmlns:a16="http://schemas.microsoft.com/office/drawing/2014/main" id="{A59BE741-89A0-41A7-9AA4-83E574070874}"/>
                </a:ext>
              </a:extLst>
            </p:cNvPr>
            <p:cNvSpPr txBox="1">
              <a:spLocks noChangeArrowheads="1"/>
            </p:cNvSpPr>
            <p:nvPr/>
          </p:nvSpPr>
          <p:spPr bwMode="auto">
            <a:xfrm>
              <a:off x="1028988" y="318017"/>
              <a:ext cx="3631912" cy="523220"/>
            </a:xfrm>
            <a:prstGeom prst="rect">
              <a:avLst/>
            </a:prstGeom>
            <a:noFill/>
            <a:ln w="9525">
              <a:noFill/>
              <a:miter lim="800000"/>
              <a:headEnd/>
              <a:tailEnd/>
            </a:ln>
          </p:spPr>
          <p:txBody>
            <a:bodyPr wrap="square">
              <a:spAutoFit/>
            </a:bodyPr>
            <a:lstStyle/>
            <a:p>
              <a:pPr eaLnBrk="1" hangingPunct="1"/>
              <a:r>
                <a:rPr lang="en-US" altLang="zh-CN" sz="2800" b="1" dirty="0">
                  <a:solidFill>
                    <a:schemeClr val="bg1"/>
                  </a:solidFill>
                </a:rPr>
                <a:t>Conclusion</a:t>
              </a:r>
              <a:endParaRPr lang="zh-CN" altLang="en-US" sz="2800" b="1" dirty="0">
                <a:solidFill>
                  <a:schemeClr val="bg1"/>
                </a:solidFill>
              </a:endParaRPr>
            </a:p>
          </p:txBody>
        </p:sp>
        <p:grpSp>
          <p:nvGrpSpPr>
            <p:cNvPr id="26" name="组合 3">
              <a:extLst>
                <a:ext uri="{FF2B5EF4-FFF2-40B4-BE49-F238E27FC236}">
                  <a16:creationId xmlns:a16="http://schemas.microsoft.com/office/drawing/2014/main" id="{44A152DA-3E23-4529-BF49-1F4D3ED615C6}"/>
                </a:ext>
              </a:extLst>
            </p:cNvPr>
            <p:cNvGrpSpPr>
              <a:grpSpLocks/>
            </p:cNvGrpSpPr>
            <p:nvPr/>
          </p:nvGrpSpPr>
          <p:grpSpPr bwMode="auto">
            <a:xfrm>
              <a:off x="435383" y="318017"/>
              <a:ext cx="477789" cy="523220"/>
              <a:chOff x="0" y="0"/>
              <a:chExt cx="569789" cy="829904"/>
            </a:xfrm>
          </p:grpSpPr>
          <p:sp>
            <p:nvSpPr>
              <p:cNvPr id="27" name="菱形 39">
                <a:extLst>
                  <a:ext uri="{FF2B5EF4-FFF2-40B4-BE49-F238E27FC236}">
                    <a16:creationId xmlns:a16="http://schemas.microsoft.com/office/drawing/2014/main" id="{2570E874-7D79-425B-87BD-85C9A5736425}"/>
                  </a:ext>
                </a:extLst>
              </p:cNvPr>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sp>
            <p:nvSpPr>
              <p:cNvPr id="28" name="菱形 40">
                <a:extLst>
                  <a:ext uri="{FF2B5EF4-FFF2-40B4-BE49-F238E27FC236}">
                    <a16:creationId xmlns:a16="http://schemas.microsoft.com/office/drawing/2014/main" id="{EE509BA7-4BBB-4871-845A-BA103AFF31DC}"/>
                  </a:ext>
                </a:extLst>
              </p:cNvPr>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grpSp>
      </p:grpSp>
      <p:cxnSp>
        <p:nvCxnSpPr>
          <p:cNvPr id="14" name="直接箭头连接符 13">
            <a:extLst>
              <a:ext uri="{FF2B5EF4-FFF2-40B4-BE49-F238E27FC236}">
                <a16:creationId xmlns:a16="http://schemas.microsoft.com/office/drawing/2014/main" id="{EEC16AD1-D204-4014-9351-B2470407FBC1}"/>
              </a:ext>
            </a:extLst>
          </p:cNvPr>
          <p:cNvCxnSpPr>
            <a:cxnSpLocks/>
          </p:cNvCxnSpPr>
          <p:nvPr/>
        </p:nvCxnSpPr>
        <p:spPr>
          <a:xfrm>
            <a:off x="7396714" y="5859443"/>
            <a:ext cx="0" cy="45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FE30F99-0D6A-43D2-BBEE-A8CDBF3144BA}"/>
              </a:ext>
            </a:extLst>
          </p:cNvPr>
          <p:cNvSpPr txBox="1"/>
          <p:nvPr/>
        </p:nvSpPr>
        <p:spPr>
          <a:xfrm>
            <a:off x="674277" y="1463040"/>
            <a:ext cx="10135958" cy="4401205"/>
          </a:xfrm>
          <a:prstGeom prst="rect">
            <a:avLst/>
          </a:prstGeom>
          <a:noFill/>
        </p:spPr>
        <p:txBody>
          <a:bodyPr wrap="square" rtlCol="0">
            <a:spAutoFit/>
          </a:bodyPr>
          <a:lstStyle/>
          <a:p>
            <a:r>
              <a:rPr lang="en-US" altLang="zh-CN" sz="2800" dirty="0">
                <a:solidFill>
                  <a:schemeClr val="bg1"/>
                </a:solidFill>
              </a:rPr>
              <a:t>Our program can basically operate as we expect. Player will attack and move fluently. And the NPC will move as the player moves. The player can attack and be attacked as we expect. </a:t>
            </a:r>
          </a:p>
          <a:p>
            <a:endParaRPr lang="en-US" altLang="zh-CN" sz="2800" dirty="0">
              <a:solidFill>
                <a:schemeClr val="bg1"/>
              </a:solidFill>
            </a:endParaRPr>
          </a:p>
          <a:p>
            <a:pPr marL="0" indent="0">
              <a:buNone/>
            </a:pPr>
            <a:r>
              <a:rPr lang="en-US" altLang="zh-CN" sz="2800" dirty="0">
                <a:solidFill>
                  <a:schemeClr val="bg1"/>
                </a:solidFill>
              </a:rPr>
              <a:t> Considering the whole project, most requirements are met successfully, however, the NPC is still not smart enough, which means the algorithm of the NPC is still under developing. But all in all, we have basically finished the project and enjoy the result of team work.</a:t>
            </a:r>
            <a:endParaRPr lang="zh-CN" altLang="en-US" sz="2800" dirty="0">
              <a:solidFill>
                <a:schemeClr val="bg1"/>
              </a:solidFill>
            </a:endParaRPr>
          </a:p>
          <a:p>
            <a:endParaRPr lang="zh-CN" altLang="en-US" sz="2800" dirty="0">
              <a:solidFill>
                <a:schemeClr val="bg1"/>
              </a:solidFill>
            </a:endParaRPr>
          </a:p>
        </p:txBody>
      </p:sp>
    </p:spTree>
    <p:extLst>
      <p:ext uri="{BB962C8B-B14F-4D97-AF65-F5344CB8AC3E}">
        <p14:creationId xmlns:p14="http://schemas.microsoft.com/office/powerpoint/2010/main" val="22938333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0-#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0-#ppt_w/2"/>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25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0-#ppt_w/2"/>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等腰三角形 4"/>
          <p:cNvSpPr>
            <a:spLocks noChangeArrowheads="1"/>
          </p:cNvSpPr>
          <p:nvPr/>
        </p:nvSpPr>
        <p:spPr bwMode="auto">
          <a:xfrm flipV="1">
            <a:off x="3254375" y="1438275"/>
            <a:ext cx="5694363" cy="4906963"/>
          </a:xfrm>
          <a:prstGeom prst="triangle">
            <a:avLst>
              <a:gd name="adj" fmla="val 50000"/>
            </a:avLst>
          </a:prstGeom>
          <a:solidFill>
            <a:srgbClr val="FFFFFF">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 name="等腰三角形 2"/>
          <p:cNvSpPr>
            <a:spLocks noChangeArrowheads="1"/>
          </p:cNvSpPr>
          <p:nvPr/>
        </p:nvSpPr>
        <p:spPr bwMode="auto">
          <a:xfrm flipV="1">
            <a:off x="3338985" y="974725"/>
            <a:ext cx="5694363" cy="4908550"/>
          </a:xfrm>
          <a:prstGeom prst="triangle">
            <a:avLst>
              <a:gd name="adj" fmla="val 50000"/>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 name="文本框 23"/>
          <p:cNvSpPr>
            <a:spLocks noChangeArrowheads="1"/>
          </p:cNvSpPr>
          <p:nvPr/>
        </p:nvSpPr>
        <p:spPr bwMode="auto">
          <a:xfrm>
            <a:off x="4423504" y="2592746"/>
            <a:ext cx="35253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6000" b="1" dirty="0">
                <a:solidFill>
                  <a:srgbClr val="0059B3"/>
                </a:solidFill>
                <a:latin typeface="微软雅黑" panose="020B0503020204020204" pitchFamily="34" charset="-122"/>
                <a:ea typeface="微软雅黑" panose="020B0503020204020204" pitchFamily="34" charset="-122"/>
                <a:sym typeface="Impact" panose="020B0806030902050204" pitchFamily="34" charset="0"/>
              </a:rPr>
              <a:t>THANKS</a:t>
            </a:r>
            <a:endParaRPr lang="zh-CN" altLang="en-US" sz="6000" b="1" dirty="0">
              <a:solidFill>
                <a:srgbClr val="0059B3"/>
              </a:solidFill>
              <a:latin typeface="微软雅黑" panose="020B0503020204020204" pitchFamily="34" charset="-122"/>
              <a:ea typeface="微软雅黑" panose="020B0503020204020204" pitchFamily="34" charset="-122"/>
              <a:sym typeface="Impact" panose="020B0806030902050204" pitchFamily="34" charset="0"/>
            </a:endParaRPr>
          </a:p>
        </p:txBody>
      </p:sp>
      <p:sp>
        <p:nvSpPr>
          <p:cNvPr id="19" name="直接连接符 37"/>
          <p:cNvSpPr>
            <a:spLocks noChangeShapeType="1"/>
          </p:cNvSpPr>
          <p:nvPr/>
        </p:nvSpPr>
        <p:spPr bwMode="auto">
          <a:xfrm>
            <a:off x="5341938" y="3932238"/>
            <a:ext cx="1476375" cy="1587"/>
          </a:xfrm>
          <a:prstGeom prst="line">
            <a:avLst/>
          </a:prstGeom>
          <a:noFill/>
          <a:ln w="6350">
            <a:solidFill>
              <a:srgbClr val="0059B3"/>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任意多边形 25"/>
          <p:cNvSpPr>
            <a:spLocks noChangeArrowheads="1"/>
          </p:cNvSpPr>
          <p:nvPr/>
        </p:nvSpPr>
        <p:spPr bwMode="auto">
          <a:xfrm rot="1800000">
            <a:off x="1408113" y="-146050"/>
            <a:ext cx="203200" cy="1446213"/>
          </a:xfrm>
          <a:custGeom>
            <a:avLst/>
            <a:gdLst>
              <a:gd name="T0" fmla="*/ 0 w 202739"/>
              <a:gd name="T1" fmla="*/ 116976 h 1446522"/>
              <a:gd name="T2" fmla="*/ 204125 w 202739"/>
              <a:gd name="T3" fmla="*/ 0 h 1446522"/>
              <a:gd name="T4" fmla="*/ 204125 w 202739"/>
              <a:gd name="T5" fmla="*/ 1445595 h 1446522"/>
              <a:gd name="T6" fmla="*/ 0 w 202739"/>
              <a:gd name="T7" fmla="*/ 1445595 h 1446522"/>
              <a:gd name="T8" fmla="*/ 0 60000 65536"/>
              <a:gd name="T9" fmla="*/ 0 60000 65536"/>
              <a:gd name="T10" fmla="*/ 0 60000 65536"/>
              <a:gd name="T11" fmla="*/ 0 60000 65536"/>
              <a:gd name="T12" fmla="*/ 0 w 202739"/>
              <a:gd name="T13" fmla="*/ 0 h 1446522"/>
              <a:gd name="T14" fmla="*/ 202739 w 202739"/>
              <a:gd name="T15" fmla="*/ 1446522 h 1446522"/>
            </a:gdLst>
            <a:ahLst/>
            <a:cxnLst>
              <a:cxn ang="T8">
                <a:pos x="T0" y="T1"/>
              </a:cxn>
              <a:cxn ang="T9">
                <a:pos x="T2" y="T3"/>
              </a:cxn>
              <a:cxn ang="T10">
                <a:pos x="T4" y="T5"/>
              </a:cxn>
              <a:cxn ang="T11">
                <a:pos x="T6" y="T7"/>
              </a:cxn>
            </a:cxnLst>
            <a:rect l="T12" t="T13" r="T14" b="T15"/>
            <a:pathLst>
              <a:path w="202739" h="1446522">
                <a:moveTo>
                  <a:pt x="0" y="117051"/>
                </a:moveTo>
                <a:lnTo>
                  <a:pt x="202739" y="0"/>
                </a:lnTo>
                <a:lnTo>
                  <a:pt x="202739" y="1446522"/>
                </a:lnTo>
                <a:lnTo>
                  <a:pt x="0" y="1446522"/>
                </a:lnTo>
                <a:lnTo>
                  <a:pt x="0" y="117051"/>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1" name="任意多边形 27"/>
          <p:cNvSpPr>
            <a:spLocks noChangeArrowheads="1"/>
          </p:cNvSpPr>
          <p:nvPr/>
        </p:nvSpPr>
        <p:spPr bwMode="auto">
          <a:xfrm rot="1800000">
            <a:off x="1304925" y="-219075"/>
            <a:ext cx="46038" cy="3121025"/>
          </a:xfrm>
          <a:custGeom>
            <a:avLst/>
            <a:gdLst>
              <a:gd name="T0" fmla="*/ 0 w 45719"/>
              <a:gd name="T1" fmla="*/ 26387 h 3121422"/>
              <a:gd name="T2" fmla="*/ 46682 w 45719"/>
              <a:gd name="T3" fmla="*/ 0 h 3121422"/>
              <a:gd name="T4" fmla="*/ 46682 w 45719"/>
              <a:gd name="T5" fmla="*/ 3120231 h 3121422"/>
              <a:gd name="T6" fmla="*/ 0 w 45719"/>
              <a:gd name="T7" fmla="*/ 3120231 h 3121422"/>
              <a:gd name="T8" fmla="*/ 0 60000 65536"/>
              <a:gd name="T9" fmla="*/ 0 60000 65536"/>
              <a:gd name="T10" fmla="*/ 0 60000 65536"/>
              <a:gd name="T11" fmla="*/ 0 60000 65536"/>
              <a:gd name="T12" fmla="*/ 0 w 45719"/>
              <a:gd name="T13" fmla="*/ 0 h 3121422"/>
              <a:gd name="T14" fmla="*/ 45719 w 45719"/>
              <a:gd name="T15" fmla="*/ 3121422 h 3121422"/>
            </a:gdLst>
            <a:ahLst/>
            <a:cxnLst>
              <a:cxn ang="T8">
                <a:pos x="T0" y="T1"/>
              </a:cxn>
              <a:cxn ang="T9">
                <a:pos x="T2" y="T3"/>
              </a:cxn>
              <a:cxn ang="T10">
                <a:pos x="T4" y="T5"/>
              </a:cxn>
              <a:cxn ang="T11">
                <a:pos x="T6" y="T7"/>
              </a:cxn>
            </a:cxnLst>
            <a:rect l="T12" t="T13" r="T14" b="T15"/>
            <a:pathLst>
              <a:path w="45719" h="3121422">
                <a:moveTo>
                  <a:pt x="0" y="26396"/>
                </a:moveTo>
                <a:lnTo>
                  <a:pt x="45719" y="0"/>
                </a:lnTo>
                <a:lnTo>
                  <a:pt x="45719" y="3121422"/>
                </a:lnTo>
                <a:lnTo>
                  <a:pt x="0" y="3121422"/>
                </a:lnTo>
                <a:lnTo>
                  <a:pt x="0" y="26396"/>
                </a:lnTo>
                <a:close/>
              </a:path>
            </a:pathLst>
          </a:custGeom>
          <a:solidFill>
            <a:srgbClr val="FFFFFF">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 name="任意多边形 31"/>
          <p:cNvSpPr>
            <a:spLocks noChangeArrowheads="1"/>
          </p:cNvSpPr>
          <p:nvPr/>
        </p:nvSpPr>
        <p:spPr bwMode="auto">
          <a:xfrm rot="1800000">
            <a:off x="2024063" y="4803775"/>
            <a:ext cx="46037" cy="2219325"/>
          </a:xfrm>
          <a:custGeom>
            <a:avLst/>
            <a:gdLst>
              <a:gd name="T0" fmla="*/ 0 w 45719"/>
              <a:gd name="T1" fmla="*/ 0 h 2219821"/>
              <a:gd name="T2" fmla="*/ 46679 w 45719"/>
              <a:gd name="T3" fmla="*/ 0 h 2219821"/>
              <a:gd name="T4" fmla="*/ 46679 w 45719"/>
              <a:gd name="T5" fmla="*/ 2191955 h 2219821"/>
              <a:gd name="T6" fmla="*/ 0 w 45719"/>
              <a:gd name="T7" fmla="*/ 2218333 h 2219821"/>
              <a:gd name="T8" fmla="*/ 0 60000 65536"/>
              <a:gd name="T9" fmla="*/ 0 60000 65536"/>
              <a:gd name="T10" fmla="*/ 0 60000 65536"/>
              <a:gd name="T11" fmla="*/ 0 60000 65536"/>
              <a:gd name="T12" fmla="*/ 0 w 45719"/>
              <a:gd name="T13" fmla="*/ 0 h 2219821"/>
              <a:gd name="T14" fmla="*/ 45719 w 45719"/>
              <a:gd name="T15" fmla="*/ 2219821 h 2219821"/>
            </a:gdLst>
            <a:ahLst/>
            <a:cxnLst>
              <a:cxn ang="T8">
                <a:pos x="T0" y="T1"/>
              </a:cxn>
              <a:cxn ang="T9">
                <a:pos x="T2" y="T3"/>
              </a:cxn>
              <a:cxn ang="T10">
                <a:pos x="T4" y="T5"/>
              </a:cxn>
              <a:cxn ang="T11">
                <a:pos x="T6" y="T7"/>
              </a:cxn>
            </a:cxnLst>
            <a:rect l="T12" t="T13" r="T14" b="T15"/>
            <a:pathLst>
              <a:path w="45719" h="2219821">
                <a:moveTo>
                  <a:pt x="0" y="0"/>
                </a:moveTo>
                <a:lnTo>
                  <a:pt x="45719" y="0"/>
                </a:lnTo>
                <a:lnTo>
                  <a:pt x="45719" y="2193425"/>
                </a:lnTo>
                <a:lnTo>
                  <a:pt x="0" y="2219821"/>
                </a:lnTo>
                <a:lnTo>
                  <a:pt x="0" y="0"/>
                </a:lnTo>
                <a:close/>
              </a:path>
            </a:pathLst>
          </a:custGeom>
          <a:solidFill>
            <a:srgbClr val="FFFFFF">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3" name="任意多边形 34"/>
          <p:cNvSpPr>
            <a:spLocks noChangeArrowheads="1"/>
          </p:cNvSpPr>
          <p:nvPr/>
        </p:nvSpPr>
        <p:spPr bwMode="auto">
          <a:xfrm rot="1800000">
            <a:off x="1930400" y="6380163"/>
            <a:ext cx="238125" cy="582612"/>
          </a:xfrm>
          <a:custGeom>
            <a:avLst/>
            <a:gdLst>
              <a:gd name="T0" fmla="*/ 0 w 239049"/>
              <a:gd name="T1" fmla="*/ 0 h 581981"/>
              <a:gd name="T2" fmla="*/ 236288 w 239049"/>
              <a:gd name="T3" fmla="*/ 0 h 581981"/>
              <a:gd name="T4" fmla="*/ 236288 w 239049"/>
              <a:gd name="T5" fmla="*/ 445410 h 581981"/>
              <a:gd name="T6" fmla="*/ 0 w 239049"/>
              <a:gd name="T7" fmla="*/ 583876 h 581981"/>
              <a:gd name="T8" fmla="*/ 0 60000 65536"/>
              <a:gd name="T9" fmla="*/ 0 60000 65536"/>
              <a:gd name="T10" fmla="*/ 0 60000 65536"/>
              <a:gd name="T11" fmla="*/ 0 60000 65536"/>
              <a:gd name="T12" fmla="*/ 0 w 239049"/>
              <a:gd name="T13" fmla="*/ 0 h 581981"/>
              <a:gd name="T14" fmla="*/ 239049 w 239049"/>
              <a:gd name="T15" fmla="*/ 581981 h 581981"/>
            </a:gdLst>
            <a:ahLst/>
            <a:cxnLst>
              <a:cxn ang="T8">
                <a:pos x="T0" y="T1"/>
              </a:cxn>
              <a:cxn ang="T9">
                <a:pos x="T2" y="T3"/>
              </a:cxn>
              <a:cxn ang="T10">
                <a:pos x="T4" y="T5"/>
              </a:cxn>
              <a:cxn ang="T11">
                <a:pos x="T6" y="T7"/>
              </a:cxn>
            </a:cxnLst>
            <a:rect l="T12" t="T13" r="T14" b="T15"/>
            <a:pathLst>
              <a:path w="239049" h="581981">
                <a:moveTo>
                  <a:pt x="0" y="0"/>
                </a:moveTo>
                <a:lnTo>
                  <a:pt x="239049" y="0"/>
                </a:lnTo>
                <a:lnTo>
                  <a:pt x="239049" y="443965"/>
                </a:lnTo>
                <a:lnTo>
                  <a:pt x="0" y="581981"/>
                </a:lnTo>
                <a:lnTo>
                  <a:pt x="0" y="0"/>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4" name="矩形 14"/>
          <p:cNvSpPr>
            <a:spLocks noChangeArrowheads="1"/>
          </p:cNvSpPr>
          <p:nvPr/>
        </p:nvSpPr>
        <p:spPr bwMode="auto">
          <a:xfrm rot="1800000">
            <a:off x="11090275" y="2316163"/>
            <a:ext cx="44450" cy="3463925"/>
          </a:xfrm>
          <a:prstGeom prst="rect">
            <a:avLst/>
          </a:prstGeom>
          <a:solidFill>
            <a:srgbClr val="FFFFFF">
              <a:alpha val="5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5" name="任意多边形 36"/>
          <p:cNvSpPr>
            <a:spLocks noChangeArrowheads="1"/>
          </p:cNvSpPr>
          <p:nvPr/>
        </p:nvSpPr>
        <p:spPr bwMode="auto">
          <a:xfrm rot="1800000">
            <a:off x="11558588" y="2481263"/>
            <a:ext cx="239712" cy="2520950"/>
          </a:xfrm>
          <a:custGeom>
            <a:avLst/>
            <a:gdLst>
              <a:gd name="T0" fmla="*/ 0 w 239049"/>
              <a:gd name="T1" fmla="*/ 0 h 2521176"/>
              <a:gd name="T2" fmla="*/ 241044 w 239049"/>
              <a:gd name="T3" fmla="*/ 413935 h 2521176"/>
              <a:gd name="T4" fmla="*/ 241044 w 239049"/>
              <a:gd name="T5" fmla="*/ 2520498 h 2521176"/>
              <a:gd name="T6" fmla="*/ 0 w 239049"/>
              <a:gd name="T7" fmla="*/ 2520498 h 2521176"/>
              <a:gd name="T8" fmla="*/ 0 60000 65536"/>
              <a:gd name="T9" fmla="*/ 0 60000 65536"/>
              <a:gd name="T10" fmla="*/ 0 60000 65536"/>
              <a:gd name="T11" fmla="*/ 0 60000 65536"/>
              <a:gd name="T12" fmla="*/ 0 w 239049"/>
              <a:gd name="T13" fmla="*/ 0 h 2521176"/>
              <a:gd name="T14" fmla="*/ 239049 w 239049"/>
              <a:gd name="T15" fmla="*/ 2521176 h 2521176"/>
            </a:gdLst>
            <a:ahLst/>
            <a:cxnLst>
              <a:cxn ang="T8">
                <a:pos x="T0" y="T1"/>
              </a:cxn>
              <a:cxn ang="T9">
                <a:pos x="T2" y="T3"/>
              </a:cxn>
              <a:cxn ang="T10">
                <a:pos x="T4" y="T5"/>
              </a:cxn>
              <a:cxn ang="T11">
                <a:pos x="T6" y="T7"/>
              </a:cxn>
            </a:cxnLst>
            <a:rect l="T12" t="T13" r="T14" b="T15"/>
            <a:pathLst>
              <a:path w="239049" h="2521176">
                <a:moveTo>
                  <a:pt x="0" y="0"/>
                </a:moveTo>
                <a:lnTo>
                  <a:pt x="239049" y="414046"/>
                </a:lnTo>
                <a:lnTo>
                  <a:pt x="239049" y="2521176"/>
                </a:lnTo>
                <a:lnTo>
                  <a:pt x="0" y="2521176"/>
                </a:lnTo>
                <a:lnTo>
                  <a:pt x="0" y="0"/>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Tree>
    <p:extLst>
      <p:ext uri="{BB962C8B-B14F-4D97-AF65-F5344CB8AC3E}">
        <p14:creationId xmlns:p14="http://schemas.microsoft.com/office/powerpoint/2010/main" val="32859426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0-#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0-#ppt_w/2"/>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25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0-#ppt_w/2"/>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childTnLst>
                          </p:cTn>
                        </p:par>
                        <p:par>
                          <p:cTn id="35" fill="hold">
                            <p:stCondLst>
                              <p:cond delay="1500"/>
                            </p:stCondLst>
                            <p:childTnLst>
                              <p:par>
                                <p:cTn id="36" presetID="53" presetClass="entr" presetSubtype="16"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500" fill="hold"/>
                                        <p:tgtEl>
                                          <p:spTgt spid="15"/>
                                        </p:tgtEl>
                                        <p:attrNameLst>
                                          <p:attrName>ppt_w</p:attrName>
                                        </p:attrNameLst>
                                      </p:cBhvr>
                                      <p:tavLst>
                                        <p:tav tm="0">
                                          <p:val>
                                            <p:fltVal val="0"/>
                                          </p:val>
                                        </p:tav>
                                        <p:tav tm="100000">
                                          <p:val>
                                            <p:strVal val="#ppt_w"/>
                                          </p:val>
                                        </p:tav>
                                      </p:tavLst>
                                    </p:anim>
                                    <p:anim calcmode="lin" valueType="num">
                                      <p:cBhvr>
                                        <p:cTn id="39" dur="500" fill="hold"/>
                                        <p:tgtEl>
                                          <p:spTgt spid="15"/>
                                        </p:tgtEl>
                                        <p:attrNameLst>
                                          <p:attrName>ppt_h</p:attrName>
                                        </p:attrNameLst>
                                      </p:cBhvr>
                                      <p:tavLst>
                                        <p:tav tm="0">
                                          <p:val>
                                            <p:fltVal val="0"/>
                                          </p:val>
                                        </p:tav>
                                        <p:tav tm="100000">
                                          <p:val>
                                            <p:strVal val="#ppt_h"/>
                                          </p:val>
                                        </p:tav>
                                      </p:tavLst>
                                    </p:anim>
                                    <p:animEffect transition="in" filter="fade">
                                      <p:cBhvr>
                                        <p:cTn id="40" dur="500"/>
                                        <p:tgtEl>
                                          <p:spTgt spid="15"/>
                                        </p:tgtEl>
                                      </p:cBhvr>
                                    </p:animEffect>
                                  </p:childTnLst>
                                </p:cTn>
                              </p:par>
                            </p:childTnLst>
                          </p:cTn>
                        </p:par>
                        <p:par>
                          <p:cTn id="41" fill="hold">
                            <p:stCondLst>
                              <p:cond delay="2000"/>
                            </p:stCondLst>
                            <p:childTnLst>
                              <p:par>
                                <p:cTn id="42" presetID="26" presetClass="emph" presetSubtype="0" fill="hold" grpId="1" nodeType="afterEffect">
                                  <p:stCondLst>
                                    <p:cond delay="0"/>
                                  </p:stCondLst>
                                  <p:childTnLst>
                                    <p:animEffect transition="out" filter="fade">
                                      <p:cBhvr>
                                        <p:cTn id="43" dur="500" tmFilter="0, 0; .2, .5; .8, .5; 1, 0"/>
                                        <p:tgtEl>
                                          <p:spTgt spid="15"/>
                                        </p:tgtEl>
                                      </p:cBhvr>
                                    </p:animEffect>
                                    <p:animScale>
                                      <p:cBhvr>
                                        <p:cTn id="44" dur="250" autoRev="1" fill="hold"/>
                                        <p:tgtEl>
                                          <p:spTgt spid="15"/>
                                        </p:tgtEl>
                                      </p:cBhvr>
                                      <p:by x="105000" y="105000"/>
                                    </p:animScale>
                                  </p:childTnLst>
                                </p:cTn>
                              </p:par>
                              <p:par>
                                <p:cTn id="45" presetID="53" presetClass="entr" presetSubtype="528" fill="hold" grpId="0" nodeType="withEffect">
                                  <p:stCondLst>
                                    <p:cond delay="500"/>
                                  </p:stCondLst>
                                  <p:childTnLst>
                                    <p:set>
                                      <p:cBhvr>
                                        <p:cTn id="46" dur="1" fill="hold">
                                          <p:stCondLst>
                                            <p:cond delay="0"/>
                                          </p:stCondLst>
                                        </p:cTn>
                                        <p:tgtEl>
                                          <p:spTgt spid="19"/>
                                        </p:tgtEl>
                                        <p:attrNameLst>
                                          <p:attrName>style.visibility</p:attrName>
                                        </p:attrNameLst>
                                      </p:cBhvr>
                                      <p:to>
                                        <p:strVal val="visible"/>
                                      </p:to>
                                    </p:set>
                                    <p:anim calcmode="lin" valueType="num">
                                      <p:cBhvr>
                                        <p:cTn id="47" dur="500" fill="hold"/>
                                        <p:tgtEl>
                                          <p:spTgt spid="19"/>
                                        </p:tgtEl>
                                        <p:attrNameLst>
                                          <p:attrName>ppt_w</p:attrName>
                                        </p:attrNameLst>
                                      </p:cBhvr>
                                      <p:tavLst>
                                        <p:tav tm="0">
                                          <p:val>
                                            <p:fltVal val="0"/>
                                          </p:val>
                                        </p:tav>
                                        <p:tav tm="100000">
                                          <p:val>
                                            <p:strVal val="#ppt_w"/>
                                          </p:val>
                                        </p:tav>
                                      </p:tavLst>
                                    </p:anim>
                                    <p:anim calcmode="lin" valueType="num">
                                      <p:cBhvr>
                                        <p:cTn id="48" dur="500" fill="hold"/>
                                        <p:tgtEl>
                                          <p:spTgt spid="19"/>
                                        </p:tgtEl>
                                        <p:attrNameLst>
                                          <p:attrName>ppt_h</p:attrName>
                                        </p:attrNameLst>
                                      </p:cBhvr>
                                      <p:tavLst>
                                        <p:tav tm="0">
                                          <p:val>
                                            <p:fltVal val="0"/>
                                          </p:val>
                                        </p:tav>
                                        <p:tav tm="100000">
                                          <p:val>
                                            <p:strVal val="#ppt_h"/>
                                          </p:val>
                                        </p:tav>
                                      </p:tavLst>
                                    </p:anim>
                                    <p:animEffect transition="in" filter="fade">
                                      <p:cBhvr>
                                        <p:cTn id="49" dur="500"/>
                                        <p:tgtEl>
                                          <p:spTgt spid="19"/>
                                        </p:tgtEl>
                                      </p:cBhvr>
                                    </p:animEffect>
                                    <p:anim calcmode="lin" valueType="num">
                                      <p:cBhvr>
                                        <p:cTn id="50" dur="500" fill="hold"/>
                                        <p:tgtEl>
                                          <p:spTgt spid="19"/>
                                        </p:tgtEl>
                                        <p:attrNameLst>
                                          <p:attrName>ppt_x</p:attrName>
                                        </p:attrNameLst>
                                      </p:cBhvr>
                                      <p:tavLst>
                                        <p:tav tm="0">
                                          <p:val>
                                            <p:fltVal val="0.5"/>
                                          </p:val>
                                        </p:tav>
                                        <p:tav tm="100000">
                                          <p:val>
                                            <p:strVal val="#ppt_x"/>
                                          </p:val>
                                        </p:tav>
                                      </p:tavLst>
                                    </p:anim>
                                    <p:anim calcmode="lin" valueType="num">
                                      <p:cBhvr>
                                        <p:cTn id="51" dur="500" fill="hold"/>
                                        <p:tgtEl>
                                          <p:spTgt spid="19"/>
                                        </p:tgtEl>
                                        <p:attrNameLst>
                                          <p:attrName>ppt_y</p:attrName>
                                        </p:attrNameLst>
                                      </p:cBhvr>
                                      <p:tavLst>
                                        <p:tav tm="0">
                                          <p:val>
                                            <p:fltVal val="0.5"/>
                                          </p:val>
                                        </p:tav>
                                        <p:tav tm="100000">
                                          <p:val>
                                            <p:strVal val="#ppt_y"/>
                                          </p:val>
                                        </p:tav>
                                      </p:tavLst>
                                    </p:anim>
                                  </p:childTnLst>
                                </p:cTn>
                              </p:par>
                            </p:childTnLst>
                          </p:cTn>
                        </p:par>
                        <p:par>
                          <p:cTn id="52" fill="hold">
                            <p:stCondLst>
                              <p:cond delay="3000"/>
                            </p:stCondLst>
                            <p:childTnLst>
                              <p:par>
                                <p:cTn id="53" presetID="53" presetClass="entr" presetSubtype="16"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animEffect transition="in" filter="fade">
                                      <p:cBhvr>
                                        <p:cTn id="5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5" grpId="1" animBg="1"/>
      <p:bldP spid="17" grpId="0"/>
      <p:bldP spid="19" grpId="0" animBg="1"/>
      <p:bldP spid="20" grpId="0" animBg="1"/>
      <p:bldP spid="21" grpId="0" animBg="1"/>
      <p:bldP spid="22" grpId="0" animBg="1"/>
      <p:bldP spid="23" grpId="0" animBg="1"/>
      <p:bldP spid="24"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21"/>
          <p:cNvSpPr txBox="1">
            <a:spLocks noChangeArrowheads="1"/>
          </p:cNvSpPr>
          <p:nvPr/>
        </p:nvSpPr>
        <p:spPr bwMode="auto">
          <a:xfrm>
            <a:off x="1701800" y="1792288"/>
            <a:ext cx="50165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1100">
              <a:solidFill>
                <a:schemeClr val="bg1"/>
              </a:solidFill>
              <a:latin typeface="Arial" pitchFamily="34" charset="0"/>
            </a:endParaRPr>
          </a:p>
        </p:txBody>
      </p:sp>
      <p:sp>
        <p:nvSpPr>
          <p:cNvPr id="4100" name="矩形 4"/>
          <p:cNvSpPr>
            <a:spLocks noChangeArrowheads="1"/>
          </p:cNvSpPr>
          <p:nvPr/>
        </p:nvSpPr>
        <p:spPr bwMode="auto">
          <a:xfrm>
            <a:off x="3992563" y="3501390"/>
            <a:ext cx="73961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chemeClr val="bg1"/>
                </a:solidFill>
                <a:latin typeface="Arial" panose="020B0604020202020204" pitchFamily="34" charset="0"/>
                <a:cs typeface="Arial" panose="020B0604020202020204" pitchFamily="34" charset="0"/>
              </a:rPr>
              <a:t>We want to create a game which is like a kind of chess. Two players each can only do three movements in one round, and the movement will be limited by the wall. Sometimes their will be first aid kit to help you or bomb to hurt you. The first aid kit will appear randomly and the bomb will appear on two fixed position by turn. You can play with your partner or with the computer.</a:t>
            </a:r>
          </a:p>
        </p:txBody>
      </p:sp>
      <p:grpSp>
        <p:nvGrpSpPr>
          <p:cNvPr id="4102" name="组合 7"/>
          <p:cNvGrpSpPr>
            <a:grpSpLocks/>
          </p:cNvGrpSpPr>
          <p:nvPr/>
        </p:nvGrpSpPr>
        <p:grpSpPr bwMode="auto">
          <a:xfrm>
            <a:off x="3992563" y="2019300"/>
            <a:ext cx="1050925" cy="1033463"/>
            <a:chOff x="0" y="0"/>
            <a:chExt cx="871174" cy="874617"/>
          </a:xfrm>
        </p:grpSpPr>
        <p:sp>
          <p:nvSpPr>
            <p:cNvPr id="4205" name="Freeform 6">
              <a:hlinkClick r:id="rId2"/>
            </p:cNvPr>
            <p:cNvSpPr>
              <a:spLocks noEditPoints="1" noChangeArrowheads="1"/>
            </p:cNvSpPr>
            <p:nvPr/>
          </p:nvSpPr>
          <p:spPr bwMode="auto">
            <a:xfrm>
              <a:off x="218689" y="168226"/>
              <a:ext cx="503237" cy="538163"/>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4206" name="Oval 9"/>
            <p:cNvSpPr>
              <a:spLocks noChangeArrowheads="1"/>
            </p:cNvSpPr>
            <p:nvPr/>
          </p:nvSpPr>
          <p:spPr bwMode="auto">
            <a:xfrm>
              <a:off x="0" y="0"/>
              <a:ext cx="871174" cy="874617"/>
            </a:xfrm>
            <a:prstGeom prst="ellipse">
              <a:avLst/>
            </a:prstGeom>
            <a:noFill/>
            <a:ln w="9525">
              <a:solidFill>
                <a:schemeClr val="bg1"/>
              </a:solidFill>
              <a:bevel/>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itchFamily="34" charset="0"/>
                <a:sym typeface="宋体" pitchFamily="2" charset="-122"/>
              </a:endParaRPr>
            </a:p>
          </p:txBody>
        </p:sp>
      </p:grpSp>
      <p:grpSp>
        <p:nvGrpSpPr>
          <p:cNvPr id="4103" name="组合 10"/>
          <p:cNvGrpSpPr>
            <a:grpSpLocks/>
          </p:cNvGrpSpPr>
          <p:nvPr/>
        </p:nvGrpSpPr>
        <p:grpSpPr bwMode="auto">
          <a:xfrm>
            <a:off x="8143875" y="2019300"/>
            <a:ext cx="1011238" cy="1011238"/>
            <a:chOff x="0" y="0"/>
            <a:chExt cx="871174" cy="874617"/>
          </a:xfrm>
        </p:grpSpPr>
        <p:sp>
          <p:nvSpPr>
            <p:cNvPr id="4198" name="Oval 9"/>
            <p:cNvSpPr>
              <a:spLocks noChangeArrowheads="1"/>
            </p:cNvSpPr>
            <p:nvPr/>
          </p:nvSpPr>
          <p:spPr bwMode="auto">
            <a:xfrm>
              <a:off x="0" y="0"/>
              <a:ext cx="871174" cy="874617"/>
            </a:xfrm>
            <a:prstGeom prst="ellipse">
              <a:avLst/>
            </a:prstGeom>
            <a:noFill/>
            <a:ln w="9525">
              <a:solidFill>
                <a:schemeClr val="bg1"/>
              </a:solidFill>
              <a:bevel/>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itchFamily="34" charset="0"/>
                <a:sym typeface="宋体" pitchFamily="2" charset="-122"/>
              </a:endParaRPr>
            </a:p>
          </p:txBody>
        </p:sp>
        <p:grpSp>
          <p:nvGrpSpPr>
            <p:cNvPr id="4199" name="组合 12"/>
            <p:cNvGrpSpPr>
              <a:grpSpLocks/>
            </p:cNvGrpSpPr>
            <p:nvPr/>
          </p:nvGrpSpPr>
          <p:grpSpPr bwMode="auto">
            <a:xfrm>
              <a:off x="195874" y="184101"/>
              <a:ext cx="455613" cy="500063"/>
              <a:chOff x="0" y="0"/>
              <a:chExt cx="455613" cy="500063"/>
            </a:xfrm>
          </p:grpSpPr>
          <p:sp>
            <p:nvSpPr>
              <p:cNvPr id="4200" name="Freeform 19">
                <a:hlinkClick r:id="rId2"/>
              </p:cNvPr>
              <p:cNvSpPr>
                <a:spLocks noChangeArrowheads="1"/>
              </p:cNvSpPr>
              <p:nvPr/>
            </p:nvSpPr>
            <p:spPr bwMode="auto">
              <a:xfrm>
                <a:off x="323850" y="95250"/>
                <a:ext cx="131763" cy="320675"/>
              </a:xfrm>
              <a:custGeom>
                <a:avLst/>
                <a:gdLst>
                  <a:gd name="T0" fmla="*/ 2147483647 w 83"/>
                  <a:gd name="T1" fmla="*/ 2147483647 h 202"/>
                  <a:gd name="T2" fmla="*/ 2147483647 w 83"/>
                  <a:gd name="T3" fmla="*/ 2147483647 h 202"/>
                  <a:gd name="T4" fmla="*/ 0 w 83"/>
                  <a:gd name="T5" fmla="*/ 2147483647 h 202"/>
                  <a:gd name="T6" fmla="*/ 0 w 83"/>
                  <a:gd name="T7" fmla="*/ 2147483647 h 202"/>
                  <a:gd name="T8" fmla="*/ 2147483647 w 83"/>
                  <a:gd name="T9" fmla="*/ 2147483647 h 202"/>
                  <a:gd name="T10" fmla="*/ 2147483647 w 83"/>
                  <a:gd name="T11" fmla="*/ 0 h 202"/>
                  <a:gd name="T12" fmla="*/ 2147483647 w 83"/>
                  <a:gd name="T13" fmla="*/ 2147483647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4201" name="Freeform 20">
                <a:hlinkClick r:id="rId2"/>
              </p:cNvPr>
              <p:cNvSpPr>
                <a:spLocks noChangeArrowheads="1"/>
              </p:cNvSpPr>
              <p:nvPr/>
            </p:nvSpPr>
            <p:spPr bwMode="auto">
              <a:xfrm>
                <a:off x="161925" y="204788"/>
                <a:ext cx="131763" cy="211138"/>
              </a:xfrm>
              <a:custGeom>
                <a:avLst/>
                <a:gdLst>
                  <a:gd name="T0" fmla="*/ 2147483647 w 35"/>
                  <a:gd name="T1" fmla="*/ 2147483647 h 56"/>
                  <a:gd name="T2" fmla="*/ 0 w 35"/>
                  <a:gd name="T3" fmla="*/ 2147483647 h 56"/>
                  <a:gd name="T4" fmla="*/ 0 w 35"/>
                  <a:gd name="T5" fmla="*/ 2147483647 h 56"/>
                  <a:gd name="T6" fmla="*/ 2147483647 w 35"/>
                  <a:gd name="T7" fmla="*/ 2147483647 h 56"/>
                  <a:gd name="T8" fmla="*/ 2147483647 w 35"/>
                  <a:gd name="T9" fmla="*/ 0 h 56"/>
                  <a:gd name="T10" fmla="*/ 2147483647 w 35"/>
                  <a:gd name="T11" fmla="*/ 2147483647 h 56"/>
                  <a:gd name="T12" fmla="*/ 2147483647 w 35"/>
                  <a:gd name="T13" fmla="*/ 2147483647 h 56"/>
                  <a:gd name="T14" fmla="*/ 2147483647 w 35"/>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4202" name="Freeform 21">
                <a:hlinkClick r:id="rId2"/>
              </p:cNvPr>
              <p:cNvSpPr>
                <a:spLocks noChangeArrowheads="1"/>
              </p:cNvSpPr>
              <p:nvPr/>
            </p:nvSpPr>
            <p:spPr bwMode="auto">
              <a:xfrm>
                <a:off x="0" y="174625"/>
                <a:ext cx="131763" cy="241300"/>
              </a:xfrm>
              <a:custGeom>
                <a:avLst/>
                <a:gdLst>
                  <a:gd name="T0" fmla="*/ 2147483647 w 83"/>
                  <a:gd name="T1" fmla="*/ 2147483647 h 152"/>
                  <a:gd name="T2" fmla="*/ 2147483647 w 83"/>
                  <a:gd name="T3" fmla="*/ 0 h 152"/>
                  <a:gd name="T4" fmla="*/ 0 w 83"/>
                  <a:gd name="T5" fmla="*/ 2147483647 h 152"/>
                  <a:gd name="T6" fmla="*/ 0 w 83"/>
                  <a:gd name="T7" fmla="*/ 2147483647 h 152"/>
                  <a:gd name="T8" fmla="*/ 2147483647 w 83"/>
                  <a:gd name="T9" fmla="*/ 2147483647 h 152"/>
                  <a:gd name="T10" fmla="*/ 2147483647 w 83"/>
                  <a:gd name="T11" fmla="*/ 2147483647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4203" name="Rectangle 22">
                <a:hlinkClick r:id="rId2"/>
              </p:cNvPr>
              <p:cNvSpPr>
                <a:spLocks noChangeArrowheads="1"/>
              </p:cNvSpPr>
              <p:nvPr/>
            </p:nvSpPr>
            <p:spPr bwMode="auto">
              <a:xfrm>
                <a:off x="0" y="450850"/>
                <a:ext cx="455613" cy="49213"/>
              </a:xfrm>
              <a:prstGeom prst="rect">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pPr algn="ctr" eaLnBrk="1" hangingPunct="1"/>
                <a:endParaRPr lang="zh-CN" altLang="zh-CN">
                  <a:solidFill>
                    <a:schemeClr val="bg1"/>
                  </a:solidFill>
                  <a:latin typeface="宋体" pitchFamily="2" charset="-122"/>
                  <a:sym typeface="宋体" pitchFamily="2" charset="-122"/>
                </a:endParaRPr>
              </a:p>
            </p:txBody>
          </p:sp>
          <p:sp>
            <p:nvSpPr>
              <p:cNvPr id="4204" name="Freeform 23">
                <a:hlinkClick r:id="rId2"/>
              </p:cNvPr>
              <p:cNvSpPr>
                <a:spLocks noChangeArrowheads="1"/>
              </p:cNvSpPr>
              <p:nvPr/>
            </p:nvSpPr>
            <p:spPr bwMode="auto">
              <a:xfrm>
                <a:off x="0" y="0"/>
                <a:ext cx="450850" cy="223838"/>
              </a:xfrm>
              <a:custGeom>
                <a:avLst/>
                <a:gdLst>
                  <a:gd name="T0" fmla="*/ 2147483647 w 120"/>
                  <a:gd name="T1" fmla="*/ 2147483647 h 59"/>
                  <a:gd name="T2" fmla="*/ 2147483647 w 120"/>
                  <a:gd name="T3" fmla="*/ 2147483647 h 59"/>
                  <a:gd name="T4" fmla="*/ 2147483647 w 120"/>
                  <a:gd name="T5" fmla="*/ 2147483647 h 59"/>
                  <a:gd name="T6" fmla="*/ 2147483647 w 120"/>
                  <a:gd name="T7" fmla="*/ 2147483647 h 59"/>
                  <a:gd name="T8" fmla="*/ 2147483647 w 120"/>
                  <a:gd name="T9" fmla="*/ 2147483647 h 59"/>
                  <a:gd name="T10" fmla="*/ 2147483647 w 120"/>
                  <a:gd name="T11" fmla="*/ 2147483647 h 59"/>
                  <a:gd name="T12" fmla="*/ 2147483647 w 120"/>
                  <a:gd name="T13" fmla="*/ 2147483647 h 59"/>
                  <a:gd name="T14" fmla="*/ 2147483647 w 120"/>
                  <a:gd name="T15" fmla="*/ 0 h 59"/>
                  <a:gd name="T16" fmla="*/ 2147483647 w 120"/>
                  <a:gd name="T17" fmla="*/ 2147483647 h 59"/>
                  <a:gd name="T18" fmla="*/ 2147483647 w 120"/>
                  <a:gd name="T19" fmla="*/ 2147483647 h 59"/>
                  <a:gd name="T20" fmla="*/ 2147483647 w 120"/>
                  <a:gd name="T21" fmla="*/ 2147483647 h 59"/>
                  <a:gd name="T22" fmla="*/ 2147483647 w 120"/>
                  <a:gd name="T23" fmla="*/ 2147483647 h 59"/>
                  <a:gd name="T24" fmla="*/ 2147483647 w 120"/>
                  <a:gd name="T25" fmla="*/ 2147483647 h 59"/>
                  <a:gd name="T26" fmla="*/ 2147483647 w 120"/>
                  <a:gd name="T27" fmla="*/ 2147483647 h 59"/>
                  <a:gd name="T28" fmla="*/ 2147483647 w 120"/>
                  <a:gd name="T29" fmla="*/ 2147483647 h 59"/>
                  <a:gd name="T30" fmla="*/ 2147483647 w 120"/>
                  <a:gd name="T31" fmla="*/ 2147483647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grpSp>
      </p:grpSp>
      <p:grpSp>
        <p:nvGrpSpPr>
          <p:cNvPr id="4104" name="组合 18"/>
          <p:cNvGrpSpPr>
            <a:grpSpLocks/>
          </p:cNvGrpSpPr>
          <p:nvPr/>
        </p:nvGrpSpPr>
        <p:grpSpPr bwMode="auto">
          <a:xfrm>
            <a:off x="6118225" y="2019300"/>
            <a:ext cx="1012825" cy="1011238"/>
            <a:chOff x="0" y="0"/>
            <a:chExt cx="871174" cy="874617"/>
          </a:xfrm>
        </p:grpSpPr>
        <p:sp>
          <p:nvSpPr>
            <p:cNvPr id="4196" name="Oval 9"/>
            <p:cNvSpPr>
              <a:spLocks noChangeArrowheads="1"/>
            </p:cNvSpPr>
            <p:nvPr/>
          </p:nvSpPr>
          <p:spPr bwMode="auto">
            <a:xfrm>
              <a:off x="0" y="0"/>
              <a:ext cx="871174" cy="874617"/>
            </a:xfrm>
            <a:prstGeom prst="ellipse">
              <a:avLst/>
            </a:prstGeom>
            <a:noFill/>
            <a:ln w="9525">
              <a:solidFill>
                <a:schemeClr val="bg1"/>
              </a:solidFill>
              <a:bevel/>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itchFamily="34" charset="0"/>
                <a:sym typeface="宋体" pitchFamily="2" charset="-122"/>
              </a:endParaRPr>
            </a:p>
          </p:txBody>
        </p:sp>
        <p:sp>
          <p:nvSpPr>
            <p:cNvPr id="4197" name="Freeform 24">
              <a:hlinkClick r:id="rId2"/>
            </p:cNvPr>
            <p:cNvSpPr>
              <a:spLocks noEditPoints="1" noChangeArrowheads="1"/>
            </p:cNvSpPr>
            <p:nvPr/>
          </p:nvSpPr>
          <p:spPr bwMode="auto">
            <a:xfrm>
              <a:off x="111555" y="267445"/>
              <a:ext cx="687388" cy="414338"/>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grpSp>
      <p:grpSp>
        <p:nvGrpSpPr>
          <p:cNvPr id="4105" name="组合 21"/>
          <p:cNvGrpSpPr>
            <a:grpSpLocks/>
          </p:cNvGrpSpPr>
          <p:nvPr/>
        </p:nvGrpSpPr>
        <p:grpSpPr bwMode="auto">
          <a:xfrm>
            <a:off x="10066338" y="2019300"/>
            <a:ext cx="1031875" cy="1011238"/>
            <a:chOff x="0" y="0"/>
            <a:chExt cx="871174" cy="874617"/>
          </a:xfrm>
        </p:grpSpPr>
        <p:sp>
          <p:nvSpPr>
            <p:cNvPr id="4194" name="Freeform 9">
              <a:hlinkClick r:id="rId2"/>
            </p:cNvPr>
            <p:cNvSpPr>
              <a:spLocks noEditPoints="1" noChangeArrowheads="1"/>
            </p:cNvSpPr>
            <p:nvPr/>
          </p:nvSpPr>
          <p:spPr bwMode="auto">
            <a:xfrm>
              <a:off x="225243" y="285318"/>
              <a:ext cx="454025" cy="395288"/>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4195" name="Oval 9"/>
            <p:cNvSpPr>
              <a:spLocks noChangeArrowheads="1"/>
            </p:cNvSpPr>
            <p:nvPr/>
          </p:nvSpPr>
          <p:spPr bwMode="auto">
            <a:xfrm>
              <a:off x="0" y="0"/>
              <a:ext cx="871174" cy="874617"/>
            </a:xfrm>
            <a:prstGeom prst="ellipse">
              <a:avLst/>
            </a:prstGeom>
            <a:noFill/>
            <a:ln w="9525">
              <a:solidFill>
                <a:schemeClr val="bg1"/>
              </a:solidFill>
              <a:bevel/>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a:solidFill>
                  <a:schemeClr val="bg1"/>
                </a:solidFill>
                <a:latin typeface="Arial" pitchFamily="34" charset="0"/>
                <a:sym typeface="宋体" pitchFamily="2" charset="-122"/>
              </a:endParaRPr>
            </a:p>
          </p:txBody>
        </p:sp>
      </p:grpSp>
      <p:sp>
        <p:nvSpPr>
          <p:cNvPr id="111" name="矩形 1"/>
          <p:cNvSpPr>
            <a:spLocks noChangeArrowheads="1"/>
          </p:cNvSpPr>
          <p:nvPr/>
        </p:nvSpPr>
        <p:spPr bwMode="auto">
          <a:xfrm>
            <a:off x="674278" y="1935163"/>
            <a:ext cx="2914650" cy="3879850"/>
          </a:xfrm>
          <a:prstGeom prst="rect">
            <a:avLst/>
          </a:prstGeom>
          <a:blipFill dpi="0" rotWithShape="1">
            <a:blip r:embed="rId3" cstate="email">
              <a:extLst>
                <a:ext uri="{28A0092B-C50C-407E-A947-70E740481C1C}">
                  <a14:useLocalDpi xmlns:a14="http://schemas.microsoft.com/office/drawing/2010/main"/>
                </a:ext>
              </a:extLst>
            </a:blip>
            <a:srcRect/>
            <a:stretch>
              <a:fillRect/>
            </a:stretch>
          </a:blipFill>
          <a:ln w="9525">
            <a:solidFill>
              <a:schemeClr val="bg1">
                <a:lumMod val="95000"/>
              </a:schemeClr>
            </a:solidFill>
            <a:miter lim="800000"/>
            <a:headEnd/>
            <a:tailEnd/>
          </a:ln>
          <a:extLst/>
        </p:spPr>
        <p:txBody>
          <a:bodyPr anchor="ctr"/>
          <a:lstStyle/>
          <a:p>
            <a:pPr algn="ctr" eaLnBrk="1" hangingPunct="1"/>
            <a:endParaRPr lang="zh-CN" altLang="en-US">
              <a:solidFill>
                <a:srgbClr val="FFFFFF"/>
              </a:solidFill>
            </a:endParaRPr>
          </a:p>
        </p:txBody>
      </p:sp>
      <p:grpSp>
        <p:nvGrpSpPr>
          <p:cNvPr id="2" name="组合 1"/>
          <p:cNvGrpSpPr/>
          <p:nvPr/>
        </p:nvGrpSpPr>
        <p:grpSpPr>
          <a:xfrm>
            <a:off x="435383" y="318017"/>
            <a:ext cx="4225517" cy="523220"/>
            <a:chOff x="435383" y="318017"/>
            <a:chExt cx="4225517" cy="523220"/>
          </a:xfrm>
        </p:grpSpPr>
        <p:sp>
          <p:nvSpPr>
            <p:cNvPr id="112" name="文本框 38"/>
            <p:cNvSpPr txBox="1">
              <a:spLocks noChangeArrowheads="1"/>
            </p:cNvSpPr>
            <p:nvPr/>
          </p:nvSpPr>
          <p:spPr bwMode="auto">
            <a:xfrm>
              <a:off x="1028988" y="318017"/>
              <a:ext cx="3631912" cy="523220"/>
            </a:xfrm>
            <a:prstGeom prst="rect">
              <a:avLst/>
            </a:prstGeom>
            <a:noFill/>
            <a:ln w="9525">
              <a:noFill/>
              <a:miter lim="800000"/>
              <a:headEnd/>
              <a:tailEnd/>
            </a:ln>
          </p:spPr>
          <p:txBody>
            <a:bodyPr wrap="square">
              <a:spAutoFit/>
            </a:bodyPr>
            <a:lstStyle/>
            <a:p>
              <a:pPr eaLnBrk="1" hangingPunct="1"/>
              <a:r>
                <a:rPr lang="en-US" altLang="zh-CN" sz="2800" b="1" dirty="0">
                  <a:solidFill>
                    <a:schemeClr val="bg1"/>
                  </a:solidFill>
                </a:rPr>
                <a:t>INTRODUCTION</a:t>
              </a:r>
              <a:endParaRPr lang="zh-CN" altLang="en-US" sz="2800" b="1" dirty="0">
                <a:solidFill>
                  <a:schemeClr val="bg1"/>
                </a:solidFill>
              </a:endParaRPr>
            </a:p>
          </p:txBody>
        </p:sp>
        <p:grpSp>
          <p:nvGrpSpPr>
            <p:cNvPr id="113" name="组合 3"/>
            <p:cNvGrpSpPr>
              <a:grpSpLocks/>
            </p:cNvGrpSpPr>
            <p:nvPr/>
          </p:nvGrpSpPr>
          <p:grpSpPr bwMode="auto">
            <a:xfrm>
              <a:off x="435383" y="318017"/>
              <a:ext cx="477789" cy="523220"/>
              <a:chOff x="0" y="0"/>
              <a:chExt cx="569789" cy="829904"/>
            </a:xfrm>
          </p:grpSpPr>
          <p:sp>
            <p:nvSpPr>
              <p:cNvPr id="114" name="菱形 39"/>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sp>
            <p:nvSpPr>
              <p:cNvPr id="115" name="菱形 40"/>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grpSp>
      </p:grpSp>
      <p:pic>
        <p:nvPicPr>
          <p:cNvPr id="30" name="图片 29">
            <a:extLst>
              <a:ext uri="{FF2B5EF4-FFF2-40B4-BE49-F238E27FC236}">
                <a16:creationId xmlns:a16="http://schemas.microsoft.com/office/drawing/2014/main" id="{0394E43F-DC01-4E83-AC2B-294EB28B1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278" y="1884708"/>
            <a:ext cx="2994250" cy="4018252"/>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1" fill="hold">
                                          <p:stCondLst>
                                            <p:cond delay="0"/>
                                          </p:stCondLst>
                                        </p:cTn>
                                        <p:tgtEl>
                                          <p:spTgt spid="4102"/>
                                        </p:tgtEl>
                                        <p:attrNameLst>
                                          <p:attrName>style.visibility</p:attrName>
                                        </p:attrNameLst>
                                      </p:cBhvr>
                                      <p:to>
                                        <p:strVal val="visible"/>
                                      </p:to>
                                    </p:set>
                                    <p:anim calcmode="lin" valueType="num">
                                      <p:cBhvr>
                                        <p:cTn id="7" dur="1000" fill="hold"/>
                                        <p:tgtEl>
                                          <p:spTgt spid="4102"/>
                                        </p:tgtEl>
                                        <p:attrNameLst>
                                          <p:attrName>ppt_w</p:attrName>
                                        </p:attrNameLst>
                                      </p:cBhvr>
                                      <p:tavLst>
                                        <p:tav tm="0">
                                          <p:val>
                                            <p:fltVal val="0"/>
                                          </p:val>
                                        </p:tav>
                                        <p:tav tm="100000">
                                          <p:val>
                                            <p:strVal val="#ppt_w"/>
                                          </p:val>
                                        </p:tav>
                                      </p:tavLst>
                                    </p:anim>
                                    <p:anim calcmode="lin" valueType="num">
                                      <p:cBhvr>
                                        <p:cTn id="8" dur="1000" fill="hold"/>
                                        <p:tgtEl>
                                          <p:spTgt spid="4102"/>
                                        </p:tgtEl>
                                        <p:attrNameLst>
                                          <p:attrName>ppt_h</p:attrName>
                                        </p:attrNameLst>
                                      </p:cBhvr>
                                      <p:tavLst>
                                        <p:tav tm="0">
                                          <p:val>
                                            <p:fltVal val="0"/>
                                          </p:val>
                                        </p:tav>
                                        <p:tav tm="100000">
                                          <p:val>
                                            <p:strVal val="#ppt_h"/>
                                          </p:val>
                                        </p:tav>
                                      </p:tavLst>
                                    </p:anim>
                                    <p:anim calcmode="lin" valueType="num">
                                      <p:cBhvr>
                                        <p:cTn id="9" dur="1000" fill="hold"/>
                                        <p:tgtEl>
                                          <p:spTgt spid="410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102"/>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0" fill="hold" nodeType="afterEffect">
                                  <p:stCondLst>
                                    <p:cond delay="0"/>
                                  </p:stCondLst>
                                  <p:childTnLst>
                                    <p:set>
                                      <p:cBhvr>
                                        <p:cTn id="13" dur="1" fill="hold">
                                          <p:stCondLst>
                                            <p:cond delay="0"/>
                                          </p:stCondLst>
                                        </p:cTn>
                                        <p:tgtEl>
                                          <p:spTgt spid="4104"/>
                                        </p:tgtEl>
                                        <p:attrNameLst>
                                          <p:attrName>style.visibility</p:attrName>
                                        </p:attrNameLst>
                                      </p:cBhvr>
                                      <p:to>
                                        <p:strVal val="visible"/>
                                      </p:to>
                                    </p:set>
                                    <p:anim calcmode="lin" valueType="num">
                                      <p:cBhvr>
                                        <p:cTn id="14" dur="1000" fill="hold"/>
                                        <p:tgtEl>
                                          <p:spTgt spid="4104"/>
                                        </p:tgtEl>
                                        <p:attrNameLst>
                                          <p:attrName>ppt_w</p:attrName>
                                        </p:attrNameLst>
                                      </p:cBhvr>
                                      <p:tavLst>
                                        <p:tav tm="0">
                                          <p:val>
                                            <p:fltVal val="0"/>
                                          </p:val>
                                        </p:tav>
                                        <p:tav tm="100000">
                                          <p:val>
                                            <p:strVal val="#ppt_w"/>
                                          </p:val>
                                        </p:tav>
                                      </p:tavLst>
                                    </p:anim>
                                    <p:anim calcmode="lin" valueType="num">
                                      <p:cBhvr>
                                        <p:cTn id="15" dur="1000" fill="hold"/>
                                        <p:tgtEl>
                                          <p:spTgt spid="4104"/>
                                        </p:tgtEl>
                                        <p:attrNameLst>
                                          <p:attrName>ppt_h</p:attrName>
                                        </p:attrNameLst>
                                      </p:cBhvr>
                                      <p:tavLst>
                                        <p:tav tm="0">
                                          <p:val>
                                            <p:fltVal val="0"/>
                                          </p:val>
                                        </p:tav>
                                        <p:tav tm="100000">
                                          <p:val>
                                            <p:strVal val="#ppt_h"/>
                                          </p:val>
                                        </p:tav>
                                      </p:tavLst>
                                    </p:anim>
                                    <p:anim calcmode="lin" valueType="num">
                                      <p:cBhvr>
                                        <p:cTn id="16" dur="1000" fill="hold"/>
                                        <p:tgtEl>
                                          <p:spTgt spid="4104"/>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4104"/>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2000"/>
                            </p:stCondLst>
                            <p:childTnLst>
                              <p:par>
                                <p:cTn id="19" presetID="15" presetClass="entr" presetSubtype="0" fill="hold" nodeType="afterEffect">
                                  <p:stCondLst>
                                    <p:cond delay="0"/>
                                  </p:stCondLst>
                                  <p:childTnLst>
                                    <p:set>
                                      <p:cBhvr>
                                        <p:cTn id="20" dur="1" fill="hold">
                                          <p:stCondLst>
                                            <p:cond delay="0"/>
                                          </p:stCondLst>
                                        </p:cTn>
                                        <p:tgtEl>
                                          <p:spTgt spid="4103"/>
                                        </p:tgtEl>
                                        <p:attrNameLst>
                                          <p:attrName>style.visibility</p:attrName>
                                        </p:attrNameLst>
                                      </p:cBhvr>
                                      <p:to>
                                        <p:strVal val="visible"/>
                                      </p:to>
                                    </p:set>
                                    <p:anim calcmode="lin" valueType="num">
                                      <p:cBhvr>
                                        <p:cTn id="21" dur="1000" fill="hold"/>
                                        <p:tgtEl>
                                          <p:spTgt spid="4103"/>
                                        </p:tgtEl>
                                        <p:attrNameLst>
                                          <p:attrName>ppt_w</p:attrName>
                                        </p:attrNameLst>
                                      </p:cBhvr>
                                      <p:tavLst>
                                        <p:tav tm="0">
                                          <p:val>
                                            <p:fltVal val="0"/>
                                          </p:val>
                                        </p:tav>
                                        <p:tav tm="100000">
                                          <p:val>
                                            <p:strVal val="#ppt_w"/>
                                          </p:val>
                                        </p:tav>
                                      </p:tavLst>
                                    </p:anim>
                                    <p:anim calcmode="lin" valueType="num">
                                      <p:cBhvr>
                                        <p:cTn id="22" dur="1000" fill="hold"/>
                                        <p:tgtEl>
                                          <p:spTgt spid="4103"/>
                                        </p:tgtEl>
                                        <p:attrNameLst>
                                          <p:attrName>ppt_h</p:attrName>
                                        </p:attrNameLst>
                                      </p:cBhvr>
                                      <p:tavLst>
                                        <p:tav tm="0">
                                          <p:val>
                                            <p:fltVal val="0"/>
                                          </p:val>
                                        </p:tav>
                                        <p:tav tm="100000">
                                          <p:val>
                                            <p:strVal val="#ppt_h"/>
                                          </p:val>
                                        </p:tav>
                                      </p:tavLst>
                                    </p:anim>
                                    <p:anim calcmode="lin" valueType="num">
                                      <p:cBhvr>
                                        <p:cTn id="23" dur="1000" fill="hold"/>
                                        <p:tgtEl>
                                          <p:spTgt spid="4103"/>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4103"/>
                                        </p:tgtEl>
                                        <p:attrNameLst>
                                          <p:attrName>ppt_y</p:attrName>
                                        </p:attrNameLst>
                                      </p:cBhvr>
                                      <p:tavLst>
                                        <p:tav tm="0" fmla="#ppt_y+(sin(-2*pi*(1-$))*-#ppt_x+cos(-2*pi*(1-$))*(1-#ppt_y))*(1-$)">
                                          <p:val>
                                            <p:fltVal val="0"/>
                                          </p:val>
                                        </p:tav>
                                        <p:tav tm="100000">
                                          <p:val>
                                            <p:fltVal val="1"/>
                                          </p:val>
                                        </p:tav>
                                      </p:tavLst>
                                    </p:anim>
                                  </p:childTnLst>
                                </p:cTn>
                              </p:par>
                            </p:childTnLst>
                          </p:cTn>
                        </p:par>
                        <p:par>
                          <p:cTn id="25" fill="hold">
                            <p:stCondLst>
                              <p:cond delay="3000"/>
                            </p:stCondLst>
                            <p:childTnLst>
                              <p:par>
                                <p:cTn id="26" presetID="15" presetClass="entr" presetSubtype="0" fill="hold" nodeType="afterEffect">
                                  <p:stCondLst>
                                    <p:cond delay="0"/>
                                  </p:stCondLst>
                                  <p:childTnLst>
                                    <p:set>
                                      <p:cBhvr>
                                        <p:cTn id="27" dur="1" fill="hold">
                                          <p:stCondLst>
                                            <p:cond delay="0"/>
                                          </p:stCondLst>
                                        </p:cTn>
                                        <p:tgtEl>
                                          <p:spTgt spid="4105"/>
                                        </p:tgtEl>
                                        <p:attrNameLst>
                                          <p:attrName>style.visibility</p:attrName>
                                        </p:attrNameLst>
                                      </p:cBhvr>
                                      <p:to>
                                        <p:strVal val="visible"/>
                                      </p:to>
                                    </p:set>
                                    <p:anim calcmode="lin" valueType="num">
                                      <p:cBhvr>
                                        <p:cTn id="28" dur="1000" fill="hold"/>
                                        <p:tgtEl>
                                          <p:spTgt spid="4105"/>
                                        </p:tgtEl>
                                        <p:attrNameLst>
                                          <p:attrName>ppt_w</p:attrName>
                                        </p:attrNameLst>
                                      </p:cBhvr>
                                      <p:tavLst>
                                        <p:tav tm="0">
                                          <p:val>
                                            <p:fltVal val="0"/>
                                          </p:val>
                                        </p:tav>
                                        <p:tav tm="100000">
                                          <p:val>
                                            <p:strVal val="#ppt_w"/>
                                          </p:val>
                                        </p:tav>
                                      </p:tavLst>
                                    </p:anim>
                                    <p:anim calcmode="lin" valueType="num">
                                      <p:cBhvr>
                                        <p:cTn id="29" dur="1000" fill="hold"/>
                                        <p:tgtEl>
                                          <p:spTgt spid="4105"/>
                                        </p:tgtEl>
                                        <p:attrNameLst>
                                          <p:attrName>ppt_h</p:attrName>
                                        </p:attrNameLst>
                                      </p:cBhvr>
                                      <p:tavLst>
                                        <p:tav tm="0">
                                          <p:val>
                                            <p:fltVal val="0"/>
                                          </p:val>
                                        </p:tav>
                                        <p:tav tm="100000">
                                          <p:val>
                                            <p:strVal val="#ppt_h"/>
                                          </p:val>
                                        </p:tav>
                                      </p:tavLst>
                                    </p:anim>
                                    <p:anim calcmode="lin" valueType="num">
                                      <p:cBhvr>
                                        <p:cTn id="30" dur="1000" fill="hold"/>
                                        <p:tgtEl>
                                          <p:spTgt spid="4105"/>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4105"/>
                                        </p:tgtEl>
                                        <p:attrNameLst>
                                          <p:attrName>ppt_y</p:attrName>
                                        </p:attrNameLst>
                                      </p:cBhvr>
                                      <p:tavLst>
                                        <p:tav tm="0" fmla="#ppt_y+(sin(-2*pi*(1-$))*-#ppt_x+cos(-2*pi*(1-$))*(1-#ppt_y))*(1-$)">
                                          <p:val>
                                            <p:fltVal val="0"/>
                                          </p:val>
                                        </p:tav>
                                        <p:tav tm="100000">
                                          <p:val>
                                            <p:fltVal val="1"/>
                                          </p:val>
                                        </p:tav>
                                      </p:tavLst>
                                    </p:anim>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4100"/>
                                        </p:tgtEl>
                                        <p:attrNameLst>
                                          <p:attrName>style.visibility</p:attrName>
                                        </p:attrNameLst>
                                      </p:cBhvr>
                                      <p:to>
                                        <p:strVal val="visible"/>
                                      </p:to>
                                    </p:set>
                                    <p:animEffect transition="in" filter="wipe(left)">
                                      <p:cBhvr>
                                        <p:cTn id="35" dur="500"/>
                                        <p:tgtEl>
                                          <p:spTgt spid="4100"/>
                                        </p:tgtEl>
                                      </p:cBhvr>
                                    </p:animEffect>
                                  </p:childTnLst>
                                </p:cTn>
                              </p:par>
                            </p:childTnLst>
                          </p:cTn>
                        </p:par>
                        <p:par>
                          <p:cTn id="36" fill="hold">
                            <p:stCondLst>
                              <p:cond delay="4500"/>
                            </p:stCondLst>
                            <p:childTnLst>
                              <p:par>
                                <p:cTn id="37" presetID="47" presetClass="entr" presetSubtype="0" fill="hold" grpId="0" nodeType="afterEffect">
                                  <p:stCondLst>
                                    <p:cond delay="0"/>
                                  </p:stCondLst>
                                  <p:childTnLst>
                                    <p:set>
                                      <p:cBhvr>
                                        <p:cTn id="38" dur="1" fill="hold">
                                          <p:stCondLst>
                                            <p:cond delay="0"/>
                                          </p:stCondLst>
                                        </p:cTn>
                                        <p:tgtEl>
                                          <p:spTgt spid="111"/>
                                        </p:tgtEl>
                                        <p:attrNameLst>
                                          <p:attrName>style.visibility</p:attrName>
                                        </p:attrNameLst>
                                      </p:cBhvr>
                                      <p:to>
                                        <p:strVal val="visible"/>
                                      </p:to>
                                    </p:set>
                                    <p:animEffect transition="in" filter="fade">
                                      <p:cBhvr>
                                        <p:cTn id="39" dur="1000"/>
                                        <p:tgtEl>
                                          <p:spTgt spid="111"/>
                                        </p:tgtEl>
                                      </p:cBhvr>
                                    </p:animEffect>
                                    <p:anim calcmode="lin" valueType="num">
                                      <p:cBhvr>
                                        <p:cTn id="40" dur="1000" fill="hold"/>
                                        <p:tgtEl>
                                          <p:spTgt spid="111"/>
                                        </p:tgtEl>
                                        <p:attrNameLst>
                                          <p:attrName>ppt_x</p:attrName>
                                        </p:attrNameLst>
                                      </p:cBhvr>
                                      <p:tavLst>
                                        <p:tav tm="0">
                                          <p:val>
                                            <p:strVal val="#ppt_x"/>
                                          </p:val>
                                        </p:tav>
                                        <p:tav tm="100000">
                                          <p:val>
                                            <p:strVal val="#ppt_x"/>
                                          </p:val>
                                        </p:tav>
                                      </p:tavLst>
                                    </p:anim>
                                    <p:anim calcmode="lin" valueType="num">
                                      <p:cBhvr>
                                        <p:cTn id="41"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P spid="1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组合 104"/>
          <p:cNvGrpSpPr/>
          <p:nvPr/>
        </p:nvGrpSpPr>
        <p:grpSpPr>
          <a:xfrm>
            <a:off x="435383" y="318017"/>
            <a:ext cx="4225517" cy="523220"/>
            <a:chOff x="435383" y="318017"/>
            <a:chExt cx="4225517" cy="523220"/>
          </a:xfrm>
        </p:grpSpPr>
        <p:sp>
          <p:nvSpPr>
            <p:cNvPr id="106" name="文本框 38"/>
            <p:cNvSpPr txBox="1">
              <a:spLocks noChangeArrowheads="1"/>
            </p:cNvSpPr>
            <p:nvPr/>
          </p:nvSpPr>
          <p:spPr bwMode="auto">
            <a:xfrm>
              <a:off x="1028988" y="318017"/>
              <a:ext cx="3631912" cy="523220"/>
            </a:xfrm>
            <a:prstGeom prst="rect">
              <a:avLst/>
            </a:prstGeom>
            <a:noFill/>
            <a:ln w="9525">
              <a:noFill/>
              <a:miter lim="800000"/>
              <a:headEnd/>
              <a:tailEnd/>
            </a:ln>
          </p:spPr>
          <p:txBody>
            <a:bodyPr wrap="square">
              <a:spAutoFit/>
            </a:bodyPr>
            <a:lstStyle/>
            <a:p>
              <a:pPr eaLnBrk="1" hangingPunct="1"/>
              <a:r>
                <a:rPr lang="en-US" altLang="zh-CN" sz="2800" b="1" dirty="0">
                  <a:solidFill>
                    <a:schemeClr val="bg1"/>
                  </a:solidFill>
                </a:rPr>
                <a:t>GROUP DIVISION</a:t>
              </a:r>
              <a:endParaRPr lang="zh-CN" altLang="en-US" sz="2800" b="1" dirty="0">
                <a:solidFill>
                  <a:schemeClr val="bg1"/>
                </a:solidFill>
              </a:endParaRPr>
            </a:p>
          </p:txBody>
        </p:sp>
        <p:grpSp>
          <p:nvGrpSpPr>
            <p:cNvPr id="107" name="组合 3"/>
            <p:cNvGrpSpPr>
              <a:grpSpLocks/>
            </p:cNvGrpSpPr>
            <p:nvPr/>
          </p:nvGrpSpPr>
          <p:grpSpPr bwMode="auto">
            <a:xfrm>
              <a:off x="435383" y="318017"/>
              <a:ext cx="477789" cy="523220"/>
              <a:chOff x="0" y="0"/>
              <a:chExt cx="569789" cy="829904"/>
            </a:xfrm>
          </p:grpSpPr>
          <p:sp>
            <p:nvSpPr>
              <p:cNvPr id="108" name="菱形 39"/>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sp>
            <p:nvSpPr>
              <p:cNvPr id="109" name="菱形 40"/>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grpSp>
      </p:grpSp>
      <p:sp>
        <p:nvSpPr>
          <p:cNvPr id="128" name="矩形 127"/>
          <p:cNvSpPr/>
          <p:nvPr/>
        </p:nvSpPr>
        <p:spPr>
          <a:xfrm>
            <a:off x="746118" y="3406825"/>
            <a:ext cx="3497501" cy="1077218"/>
          </a:xfrm>
          <a:prstGeom prst="rect">
            <a:avLst/>
          </a:prstGeom>
        </p:spPr>
        <p:txBody>
          <a:bodyPr wrap="square">
            <a:spAutoFit/>
          </a:bodyPr>
          <a:lstStyle/>
          <a:p>
            <a:r>
              <a:rPr lang="en-US" altLang="zh-CN" sz="1600" dirty="0">
                <a:solidFill>
                  <a:schemeClr val="bg1"/>
                </a:solidFill>
                <a:latin typeface="Arial" panose="020B0604020202020204" pitchFamily="34" charset="0"/>
                <a:cs typeface="Arial" panose="020B0604020202020204" pitchFamily="34" charset="0"/>
              </a:rPr>
              <a:t>Logic(</a:t>
            </a:r>
            <a:r>
              <a:rPr lang="zh-CN" altLang="en-US" sz="1600" dirty="0">
                <a:solidFill>
                  <a:schemeClr val="bg1"/>
                </a:solidFill>
                <a:latin typeface="Arial" panose="020B0604020202020204" pitchFamily="34" charset="0"/>
                <a:cs typeface="Arial" panose="020B0604020202020204" pitchFamily="34" charset="0"/>
              </a:rPr>
              <a:t>王子骏</a:t>
            </a:r>
            <a:r>
              <a:rPr lang="en-US" altLang="zh-CN" sz="1600" dirty="0">
                <a:solidFill>
                  <a:schemeClr val="bg1"/>
                </a:solidFill>
                <a:latin typeface="Arial" panose="020B0604020202020204" pitchFamily="34" charset="0"/>
                <a:cs typeface="Arial" panose="020B0604020202020204" pitchFamily="34" charset="0"/>
              </a:rPr>
              <a:t>)</a:t>
            </a:r>
            <a:r>
              <a:rPr lang="zh-CN" altLang="en-US" sz="1600" dirty="0">
                <a:solidFill>
                  <a:schemeClr val="bg1"/>
                </a:solidFill>
                <a:latin typeface="Arial" panose="020B0604020202020204" pitchFamily="34" charset="0"/>
                <a:cs typeface="Arial" panose="020B0604020202020204" pitchFamily="34" charset="0"/>
              </a:rPr>
              <a:t>：</a:t>
            </a:r>
            <a:r>
              <a:rPr lang="en-US" altLang="zh-CN" sz="1600" dirty="0">
                <a:solidFill>
                  <a:schemeClr val="bg1"/>
                </a:solidFill>
                <a:latin typeface="Arial" panose="020B0604020202020204" pitchFamily="34" charset="0"/>
                <a:cs typeface="Arial" panose="020B0604020202020204" pitchFamily="34" charset="0"/>
              </a:rPr>
              <a:t>The bomb function(When to explode) and the first aid kit function(How to appear randomly)</a:t>
            </a:r>
            <a:endParaRPr lang="zh-CN" altLang="en-US" sz="1600" dirty="0">
              <a:solidFill>
                <a:schemeClr val="bg1"/>
              </a:solidFill>
              <a:latin typeface="Arial" panose="020B0604020202020204" pitchFamily="34" charset="0"/>
              <a:cs typeface="Arial" panose="020B0604020202020204" pitchFamily="34" charset="0"/>
            </a:endParaRPr>
          </a:p>
        </p:txBody>
      </p:sp>
      <p:grpSp>
        <p:nvGrpSpPr>
          <p:cNvPr id="130" name="组合 129"/>
          <p:cNvGrpSpPr/>
          <p:nvPr/>
        </p:nvGrpSpPr>
        <p:grpSpPr>
          <a:xfrm>
            <a:off x="5740761" y="4766478"/>
            <a:ext cx="1187451" cy="1174749"/>
            <a:chOff x="4305571" y="3574858"/>
            <a:chExt cx="890588" cy="881062"/>
          </a:xfrm>
          <a:solidFill>
            <a:srgbClr val="FFFFFF">
              <a:alpha val="20000"/>
            </a:srgbClr>
          </a:solidFill>
        </p:grpSpPr>
        <p:sp>
          <p:nvSpPr>
            <p:cNvPr id="131"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a:extLst/>
          </p:spPr>
          <p:txBody>
            <a:bodyPr vert="horz" wrap="square" lIns="121920" tIns="60960" rIns="121920" bIns="60960" numCol="1" anchor="t" anchorCtr="0" compatLnSpc="1">
              <a:prstTxWarp prst="textNoShape">
                <a:avLst/>
              </a:prstTxWarp>
            </a:bodyPr>
            <a:lstStyle/>
            <a:p>
              <a:endParaRPr lang="zh-CN" altLang="en-US" sz="3200">
                <a:solidFill>
                  <a:schemeClr val="bg1">
                    <a:lumMod val="65000"/>
                  </a:schemeClr>
                </a:solidFill>
                <a:latin typeface="微软雅黑" panose="020B0503020204020204" pitchFamily="34" charset="-122"/>
                <a:ea typeface="微软雅黑" panose="020B0503020204020204" pitchFamily="34" charset="-122"/>
              </a:endParaRPr>
            </a:p>
          </p:txBody>
        </p:sp>
        <p:sp>
          <p:nvSpPr>
            <p:cNvPr id="132"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a:extLst/>
          </p:spPr>
          <p:txBody>
            <a:bodyPr vert="horz" wrap="square" lIns="121920" tIns="60960" rIns="121920" bIns="60960" numCol="1" anchor="t" anchorCtr="0" compatLnSpc="1">
              <a:prstTxWarp prst="textNoShape">
                <a:avLst/>
              </a:prstTxWarp>
            </a:bodyPr>
            <a:lstStyle/>
            <a:p>
              <a:endParaRPr lang="zh-CN" altLang="en-US" sz="320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133" name="组合 132"/>
          <p:cNvGrpSpPr/>
          <p:nvPr/>
        </p:nvGrpSpPr>
        <p:grpSpPr>
          <a:xfrm>
            <a:off x="5740762" y="2088894"/>
            <a:ext cx="1174751" cy="1189567"/>
            <a:chOff x="4305571" y="1566670"/>
            <a:chExt cx="881063" cy="892175"/>
          </a:xfrm>
          <a:solidFill>
            <a:srgbClr val="FFFFFF">
              <a:alpha val="20000"/>
            </a:srgbClr>
          </a:solidFill>
        </p:grpSpPr>
        <p:sp>
          <p:nvSpPr>
            <p:cNvPr id="134"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grpFill/>
            <a:ln>
              <a:noFill/>
            </a:ln>
            <a:extLst/>
          </p:spPr>
          <p:txBody>
            <a:bodyPr vert="horz" wrap="square" lIns="121920" tIns="60960" rIns="121920" bIns="60960" numCol="1" anchor="t" anchorCtr="0" compatLnSpc="1">
              <a:prstTxWarp prst="textNoShape">
                <a:avLst/>
              </a:prstTxWarp>
            </a:bodyPr>
            <a:lstStyle/>
            <a:p>
              <a:endParaRPr lang="zh-CN" altLang="en-US" sz="3200">
                <a:solidFill>
                  <a:schemeClr val="bg1">
                    <a:lumMod val="65000"/>
                  </a:schemeClr>
                </a:solidFill>
                <a:latin typeface="微软雅黑" panose="020B0503020204020204" pitchFamily="34" charset="-122"/>
                <a:ea typeface="微软雅黑" panose="020B0503020204020204" pitchFamily="34" charset="-122"/>
              </a:endParaRPr>
            </a:p>
          </p:txBody>
        </p:sp>
        <p:sp>
          <p:nvSpPr>
            <p:cNvPr id="135"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grpFill/>
            <a:ln>
              <a:noFill/>
            </a:ln>
            <a:extLst/>
          </p:spPr>
          <p:txBody>
            <a:bodyPr vert="horz" wrap="square" lIns="121920" tIns="60960" rIns="121920" bIns="60960" numCol="1" anchor="t" anchorCtr="0" compatLnSpc="1">
              <a:prstTxWarp prst="textNoShape">
                <a:avLst/>
              </a:prstTxWarp>
            </a:bodyPr>
            <a:lstStyle/>
            <a:p>
              <a:endParaRPr lang="zh-CN" altLang="en-US" sz="320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136" name="组合 135"/>
          <p:cNvGrpSpPr/>
          <p:nvPr/>
        </p:nvGrpSpPr>
        <p:grpSpPr>
          <a:xfrm>
            <a:off x="4508144" y="3039278"/>
            <a:ext cx="1949451" cy="1951567"/>
            <a:chOff x="3381108" y="2279458"/>
            <a:chExt cx="1462088" cy="1463675"/>
          </a:xfrm>
          <a:solidFill>
            <a:srgbClr val="FFFFFF">
              <a:alpha val="50196"/>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a:extLst/>
          </p:spPr>
          <p:txBody>
            <a:bodyPr vert="horz" wrap="square" lIns="121920" tIns="60960" rIns="121920" bIns="60960" numCol="1" anchor="t" anchorCtr="0" compatLnSpc="1">
              <a:prstTxWarp prst="textNoShape">
                <a:avLst/>
              </a:prstTxWarp>
            </a:bodyPr>
            <a:lstStyle/>
            <a:p>
              <a:endParaRPr lang="zh-CN" altLang="en-US" sz="3200">
                <a:solidFill>
                  <a:schemeClr val="bg1">
                    <a:lumMod val="65000"/>
                  </a:schemeClr>
                </a:solidFill>
                <a:latin typeface="微软雅黑" panose="020B0503020204020204" pitchFamily="34" charset="-122"/>
                <a:ea typeface="微软雅黑" panose="020B0503020204020204" pitchFamily="3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a:extLst/>
          </p:spPr>
          <p:txBody>
            <a:bodyPr vert="horz" wrap="square" lIns="121920" tIns="60960" rIns="121920" bIns="60960" numCol="1" anchor="t" anchorCtr="0" compatLnSpc="1">
              <a:prstTxWarp prst="textNoShape">
                <a:avLst/>
              </a:prstTxWarp>
            </a:bodyPr>
            <a:lstStyle/>
            <a:p>
              <a:endParaRPr lang="zh-CN" altLang="en-US" sz="3200">
                <a:solidFill>
                  <a:schemeClr val="bg1">
                    <a:lumMod val="65000"/>
                  </a:schemeClr>
                </a:solidFill>
                <a:latin typeface="微软雅黑" panose="020B0503020204020204" pitchFamily="34" charset="-122"/>
                <a:ea typeface="微软雅黑" panose="020B0503020204020204" pitchFamily="34" charset="-122"/>
              </a:endParaRPr>
            </a:p>
          </p:txBody>
        </p:sp>
      </p:grpSp>
      <p:sp>
        <p:nvSpPr>
          <p:cNvPr id="139" name="任意多边形 138"/>
          <p:cNvSpPr/>
          <p:nvPr/>
        </p:nvSpPr>
        <p:spPr>
          <a:xfrm>
            <a:off x="6833655" y="2888567"/>
            <a:ext cx="3774847" cy="302509"/>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solidFill>
                <a:schemeClr val="bg1">
                  <a:lumMod val="65000"/>
                </a:schemeClr>
              </a:solidFill>
              <a:latin typeface="微软雅黑" panose="020B0503020204020204" pitchFamily="34" charset="-122"/>
              <a:ea typeface="微软雅黑" panose="020B0503020204020204" pitchFamily="34" charset="-122"/>
            </a:endParaRPr>
          </a:p>
        </p:txBody>
      </p:sp>
      <p:sp>
        <p:nvSpPr>
          <p:cNvPr id="140" name="任意多边形 139"/>
          <p:cNvSpPr/>
          <p:nvPr/>
        </p:nvSpPr>
        <p:spPr>
          <a:xfrm>
            <a:off x="6833655" y="5786439"/>
            <a:ext cx="3774847" cy="302509"/>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solidFill>
                <a:schemeClr val="bg1">
                  <a:lumMod val="65000"/>
                </a:schemeClr>
              </a:solidFill>
              <a:latin typeface="微软雅黑" panose="020B0503020204020204" pitchFamily="34" charset="-122"/>
              <a:ea typeface="微软雅黑" panose="020B0503020204020204" pitchFamily="34" charset="-122"/>
            </a:endParaRPr>
          </a:p>
        </p:txBody>
      </p:sp>
      <p:sp>
        <p:nvSpPr>
          <p:cNvPr id="141" name="任意多边形 140"/>
          <p:cNvSpPr/>
          <p:nvPr/>
        </p:nvSpPr>
        <p:spPr>
          <a:xfrm flipH="1">
            <a:off x="863599" y="4294568"/>
            <a:ext cx="3838036" cy="340864"/>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solidFill>
                <a:schemeClr val="bg1">
                  <a:lumMod val="65000"/>
                </a:schemeClr>
              </a:solidFill>
              <a:latin typeface="微软雅黑" panose="020B0503020204020204" pitchFamily="34" charset="-122"/>
              <a:ea typeface="微软雅黑" panose="020B0503020204020204" pitchFamily="34" charset="-122"/>
            </a:endParaRPr>
          </a:p>
        </p:txBody>
      </p:sp>
      <p:sp>
        <p:nvSpPr>
          <p:cNvPr id="142" name="矩形 141"/>
          <p:cNvSpPr/>
          <p:nvPr/>
        </p:nvSpPr>
        <p:spPr>
          <a:xfrm>
            <a:off x="7155011" y="1991126"/>
            <a:ext cx="3497501" cy="830997"/>
          </a:xfrm>
          <a:prstGeom prst="rect">
            <a:avLst/>
          </a:prstGeom>
        </p:spPr>
        <p:txBody>
          <a:bodyPr wrap="square">
            <a:spAutoFit/>
          </a:bodyPr>
          <a:lstStyle/>
          <a:p>
            <a:r>
              <a:rPr lang="en-US" altLang="zh-CN" sz="1600" dirty="0">
                <a:solidFill>
                  <a:schemeClr val="bg1"/>
                </a:solidFill>
                <a:latin typeface="Arial" panose="020B0604020202020204" pitchFamily="34" charset="0"/>
                <a:ea typeface="+mn-ea"/>
                <a:cs typeface="Arial" panose="020B0604020202020204" pitchFamily="34" charset="0"/>
              </a:rPr>
              <a:t>Gabriel(</a:t>
            </a:r>
            <a:r>
              <a:rPr lang="zh-CN" altLang="en-US" sz="1600" dirty="0">
                <a:solidFill>
                  <a:schemeClr val="bg1"/>
                </a:solidFill>
                <a:latin typeface="Arial" panose="020B0604020202020204" pitchFamily="34" charset="0"/>
                <a:ea typeface="+mn-ea"/>
                <a:cs typeface="Arial" panose="020B0604020202020204" pitchFamily="34" charset="0"/>
              </a:rPr>
              <a:t>张辰佳</a:t>
            </a:r>
            <a:r>
              <a:rPr lang="en-US" altLang="zh-CN" sz="1600" dirty="0">
                <a:solidFill>
                  <a:schemeClr val="bg1"/>
                </a:solidFill>
                <a:latin typeface="Arial" panose="020B0604020202020204" pitchFamily="34" charset="0"/>
                <a:ea typeface="+mn-ea"/>
                <a:cs typeface="Arial" panose="020B0604020202020204" pitchFamily="34" charset="0"/>
              </a:rPr>
              <a:t>)</a:t>
            </a:r>
            <a:r>
              <a:rPr lang="zh-CN" altLang="en-US" sz="1600" dirty="0">
                <a:solidFill>
                  <a:schemeClr val="bg1"/>
                </a:solidFill>
                <a:latin typeface="Arial" panose="020B0604020202020204" pitchFamily="34" charset="0"/>
                <a:ea typeface="+mn-ea"/>
                <a:cs typeface="Arial" panose="020B0604020202020204" pitchFamily="34" charset="0"/>
              </a:rPr>
              <a:t>：</a:t>
            </a:r>
            <a:r>
              <a:rPr lang="en-US" altLang="zh-CN" sz="1600" dirty="0">
                <a:solidFill>
                  <a:schemeClr val="bg1"/>
                </a:solidFill>
                <a:latin typeface="Arial" panose="020B0604020202020204" pitchFamily="34" charset="0"/>
                <a:ea typeface="+mn-ea"/>
                <a:cs typeface="Arial" panose="020B0604020202020204" pitchFamily="34" charset="0"/>
              </a:rPr>
              <a:t>How to move and attack and how to achieve the round system (two players move by </a:t>
            </a:r>
            <a:r>
              <a:rPr lang="en-US" altLang="zh-CN" sz="1600" b="1" dirty="0">
                <a:solidFill>
                  <a:schemeClr val="bg1"/>
                </a:solidFill>
                <a:latin typeface="Arial" panose="020B0604020202020204" pitchFamily="34" charset="0"/>
                <a:ea typeface="+mn-ea"/>
                <a:cs typeface="Arial" panose="020B0604020202020204" pitchFamily="34" charset="0"/>
              </a:rPr>
              <a:t>turn</a:t>
            </a:r>
            <a:r>
              <a:rPr lang="en-US" altLang="zh-CN" sz="1600" dirty="0">
                <a:solidFill>
                  <a:schemeClr val="bg1"/>
                </a:solidFill>
                <a:latin typeface="Arial" panose="020B0604020202020204" pitchFamily="34" charset="0"/>
                <a:ea typeface="+mn-ea"/>
                <a:cs typeface="Arial" panose="020B0604020202020204" pitchFamily="34" charset="0"/>
              </a:rPr>
              <a:t>)</a:t>
            </a:r>
          </a:p>
        </p:txBody>
      </p:sp>
      <p:sp>
        <p:nvSpPr>
          <p:cNvPr id="144" name="矩形 143"/>
          <p:cNvSpPr/>
          <p:nvPr/>
        </p:nvSpPr>
        <p:spPr>
          <a:xfrm>
            <a:off x="7179388" y="4845215"/>
            <a:ext cx="3497501" cy="584775"/>
          </a:xfrm>
          <a:prstGeom prst="rect">
            <a:avLst/>
          </a:prstGeom>
        </p:spPr>
        <p:txBody>
          <a:bodyPr wrap="square">
            <a:spAutoFit/>
          </a:bodyPr>
          <a:lstStyle/>
          <a:p>
            <a:r>
              <a:rPr lang="en-US" altLang="zh-CN" sz="1600" dirty="0" err="1">
                <a:solidFill>
                  <a:schemeClr val="bg1"/>
                </a:solidFill>
                <a:latin typeface="Arial" panose="020B0604020202020204" pitchFamily="34" charset="0"/>
                <a:cs typeface="Arial" panose="020B0604020202020204" pitchFamily="34" charset="0"/>
              </a:rPr>
              <a:t>Staurt</a:t>
            </a:r>
            <a:r>
              <a:rPr lang="en-US" altLang="zh-CN" sz="1600" dirty="0">
                <a:solidFill>
                  <a:schemeClr val="bg1"/>
                </a:solidFill>
                <a:latin typeface="Arial" panose="020B0604020202020204" pitchFamily="34" charset="0"/>
                <a:cs typeface="Arial" panose="020B0604020202020204" pitchFamily="34" charset="0"/>
              </a:rPr>
              <a:t>(</a:t>
            </a:r>
            <a:r>
              <a:rPr lang="zh-CN" altLang="en-US" sz="1600" dirty="0">
                <a:solidFill>
                  <a:schemeClr val="bg1"/>
                </a:solidFill>
                <a:latin typeface="Arial" panose="020B0604020202020204" pitchFamily="34" charset="0"/>
                <a:cs typeface="Arial" panose="020B0604020202020204" pitchFamily="34" charset="0"/>
              </a:rPr>
              <a:t>张念宇</a:t>
            </a:r>
            <a:r>
              <a:rPr lang="en-US" altLang="zh-CN" sz="1600" dirty="0">
                <a:solidFill>
                  <a:schemeClr val="bg1"/>
                </a:solidFill>
                <a:latin typeface="Arial" panose="020B0604020202020204" pitchFamily="34" charset="0"/>
                <a:cs typeface="Arial" panose="020B0604020202020204" pitchFamily="34" charset="0"/>
              </a:rPr>
              <a:t>) and Jaylen(</a:t>
            </a:r>
            <a:r>
              <a:rPr lang="zh-CN" altLang="en-US" sz="1600" dirty="0">
                <a:solidFill>
                  <a:schemeClr val="bg1"/>
                </a:solidFill>
                <a:latin typeface="Arial" panose="020B0604020202020204" pitchFamily="34" charset="0"/>
                <a:cs typeface="Arial" panose="020B0604020202020204" pitchFamily="34" charset="0"/>
              </a:rPr>
              <a:t>史泽昆</a:t>
            </a:r>
            <a:r>
              <a:rPr lang="en-US" altLang="zh-CN" sz="1600" dirty="0">
                <a:solidFill>
                  <a:schemeClr val="bg1"/>
                </a:solidFill>
                <a:latin typeface="Arial" panose="020B0604020202020204" pitchFamily="34" charset="0"/>
                <a:cs typeface="Arial" panose="020B0604020202020204" pitchFamily="34" charset="0"/>
              </a:rPr>
              <a:t>)</a:t>
            </a:r>
            <a:r>
              <a:rPr lang="zh-CN" altLang="en-US" sz="1600" dirty="0">
                <a:solidFill>
                  <a:schemeClr val="bg1"/>
                </a:solidFill>
                <a:latin typeface="Arial" panose="020B0604020202020204" pitchFamily="34" charset="0"/>
                <a:cs typeface="Arial" panose="020B0604020202020204" pitchFamily="34" charset="0"/>
              </a:rPr>
              <a:t>：</a:t>
            </a:r>
            <a:r>
              <a:rPr lang="en-US" altLang="zh-CN" sz="1600" dirty="0">
                <a:solidFill>
                  <a:schemeClr val="bg1"/>
                </a:solidFill>
                <a:latin typeface="Arial" panose="020B0604020202020204" pitchFamily="34" charset="0"/>
                <a:cs typeface="Arial" panose="020B0604020202020204" pitchFamily="34" charset="0"/>
              </a:rPr>
              <a:t>The</a:t>
            </a:r>
            <a:r>
              <a:rPr lang="zh-CN" altLang="en-US" sz="1600" dirty="0">
                <a:solidFill>
                  <a:schemeClr val="bg1"/>
                </a:solidFill>
                <a:latin typeface="Arial" panose="020B0604020202020204" pitchFamily="34" charset="0"/>
                <a:cs typeface="Arial" panose="020B0604020202020204" pitchFamily="34" charset="0"/>
              </a:rPr>
              <a:t> </a:t>
            </a:r>
            <a:r>
              <a:rPr lang="en-US" altLang="zh-CN" sz="1600" dirty="0">
                <a:solidFill>
                  <a:schemeClr val="bg1"/>
                </a:solidFill>
                <a:latin typeface="Arial" panose="020B0604020202020204" pitchFamily="34" charset="0"/>
                <a:cs typeface="Arial" panose="020B0604020202020204" pitchFamily="34" charset="0"/>
              </a:rPr>
              <a:t>function</a:t>
            </a:r>
            <a:r>
              <a:rPr lang="zh-CN" altLang="en-US" sz="1600" dirty="0">
                <a:solidFill>
                  <a:schemeClr val="bg1"/>
                </a:solidFill>
                <a:latin typeface="Arial" panose="020B0604020202020204" pitchFamily="34" charset="0"/>
                <a:cs typeface="Arial" panose="020B0604020202020204" pitchFamily="34" charset="0"/>
              </a:rPr>
              <a:t> </a:t>
            </a:r>
            <a:r>
              <a:rPr lang="en-US" altLang="zh-CN" sz="1600" dirty="0">
                <a:solidFill>
                  <a:schemeClr val="bg1"/>
                </a:solidFill>
                <a:latin typeface="Arial" panose="020B0604020202020204" pitchFamily="34" charset="0"/>
                <a:cs typeface="Arial" panose="020B0604020202020204" pitchFamily="34" charset="0"/>
              </a:rPr>
              <a:t>of</a:t>
            </a:r>
            <a:r>
              <a:rPr lang="zh-CN" altLang="en-US" sz="1600" dirty="0">
                <a:solidFill>
                  <a:schemeClr val="bg1"/>
                </a:solidFill>
                <a:latin typeface="Arial" panose="020B0604020202020204" pitchFamily="34" charset="0"/>
                <a:cs typeface="Arial" panose="020B0604020202020204" pitchFamily="34" charset="0"/>
              </a:rPr>
              <a:t> </a:t>
            </a:r>
            <a:r>
              <a:rPr lang="en-US" altLang="zh-CN" sz="1600" dirty="0">
                <a:solidFill>
                  <a:schemeClr val="bg1"/>
                </a:solidFill>
                <a:latin typeface="Arial" panose="020B0604020202020204" pitchFamily="34" charset="0"/>
                <a:cs typeface="Arial" panose="020B0604020202020204" pitchFamily="34" charset="0"/>
              </a:rPr>
              <a:t>NPC</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fade">
                                      <p:cBhvr>
                                        <p:cTn id="11" dur="500"/>
                                        <p:tgtEl>
                                          <p:spTgt spid="13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0"/>
                                        </p:tgtEl>
                                        <p:attrNameLst>
                                          <p:attrName>style.visibility</p:attrName>
                                        </p:attrNameLst>
                                      </p:cBhvr>
                                      <p:to>
                                        <p:strVal val="visible"/>
                                      </p:to>
                                    </p:set>
                                    <p:animEffect transition="in" filter="fade">
                                      <p:cBhvr>
                                        <p:cTn id="15" dur="500"/>
                                        <p:tgtEl>
                                          <p:spTgt spid="130"/>
                                        </p:tgtEl>
                                      </p:cBhvr>
                                    </p:animEffect>
                                  </p:childTnLst>
                                </p:cTn>
                              </p:par>
                              <p:par>
                                <p:cTn id="16" presetID="8" presetClass="emph" presetSubtype="0" fill="hold" nodeType="withEffect">
                                  <p:stCondLst>
                                    <p:cond delay="0"/>
                                  </p:stCondLst>
                                  <p:childTnLst>
                                    <p:animRot by="21600000">
                                      <p:cBhvr>
                                        <p:cTn id="17" dur="2000" fill="hold"/>
                                        <p:tgtEl>
                                          <p:spTgt spid="133"/>
                                        </p:tgtEl>
                                        <p:attrNameLst>
                                          <p:attrName>r</p:attrName>
                                        </p:attrNameLst>
                                      </p:cBhvr>
                                    </p:animRot>
                                  </p:childTnLst>
                                </p:cTn>
                              </p:par>
                              <p:par>
                                <p:cTn id="18" presetID="8" presetClass="emph" presetSubtype="0" fill="hold" nodeType="withEffect">
                                  <p:stCondLst>
                                    <p:cond delay="0"/>
                                  </p:stCondLst>
                                  <p:childTnLst>
                                    <p:animRot by="21600000">
                                      <p:cBhvr>
                                        <p:cTn id="19" dur="2000" fill="hold"/>
                                        <p:tgtEl>
                                          <p:spTgt spid="136"/>
                                        </p:tgtEl>
                                        <p:attrNameLst>
                                          <p:attrName>r</p:attrName>
                                        </p:attrNameLst>
                                      </p:cBhvr>
                                    </p:animRot>
                                  </p:childTnLst>
                                </p:cTn>
                              </p:par>
                              <p:par>
                                <p:cTn id="20" presetID="8" presetClass="emph" presetSubtype="0" fill="hold" nodeType="withEffect">
                                  <p:stCondLst>
                                    <p:cond delay="0"/>
                                  </p:stCondLst>
                                  <p:childTnLst>
                                    <p:animRot by="21600000">
                                      <p:cBhvr>
                                        <p:cTn id="21" dur="2000" fill="hold"/>
                                        <p:tgtEl>
                                          <p:spTgt spid="130"/>
                                        </p:tgtEl>
                                        <p:attrNameLst>
                                          <p:attrName>r</p:attrName>
                                        </p:attrNameLst>
                                      </p:cBhvr>
                                    </p:animRo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39"/>
                                        </p:tgtEl>
                                        <p:attrNameLst>
                                          <p:attrName>style.visibility</p:attrName>
                                        </p:attrNameLst>
                                      </p:cBhvr>
                                      <p:to>
                                        <p:strVal val="visible"/>
                                      </p:to>
                                    </p:set>
                                    <p:animEffect transition="in" filter="wipe(left)">
                                      <p:cBhvr>
                                        <p:cTn id="25" dur="500"/>
                                        <p:tgtEl>
                                          <p:spTgt spid="139"/>
                                        </p:tgtEl>
                                      </p:cBhvr>
                                    </p:animEffect>
                                  </p:childTnLst>
                                </p:cTn>
                              </p:par>
                            </p:childTnLst>
                          </p:cTn>
                        </p:par>
                        <p:par>
                          <p:cTn id="26" fill="hold">
                            <p:stCondLst>
                              <p:cond delay="3500"/>
                            </p:stCondLst>
                            <p:childTnLst>
                              <p:par>
                                <p:cTn id="27" presetID="22" presetClass="entr" presetSubtype="2" fill="hold" grpId="0" nodeType="afterEffect">
                                  <p:stCondLst>
                                    <p:cond delay="0"/>
                                  </p:stCondLst>
                                  <p:childTnLst>
                                    <p:set>
                                      <p:cBhvr>
                                        <p:cTn id="28" dur="1" fill="hold">
                                          <p:stCondLst>
                                            <p:cond delay="0"/>
                                          </p:stCondLst>
                                        </p:cTn>
                                        <p:tgtEl>
                                          <p:spTgt spid="141"/>
                                        </p:tgtEl>
                                        <p:attrNameLst>
                                          <p:attrName>style.visibility</p:attrName>
                                        </p:attrNameLst>
                                      </p:cBhvr>
                                      <p:to>
                                        <p:strVal val="visible"/>
                                      </p:to>
                                    </p:set>
                                    <p:animEffect transition="in" filter="wipe(right)">
                                      <p:cBhvr>
                                        <p:cTn id="29" dur="500"/>
                                        <p:tgtEl>
                                          <p:spTgt spid="141"/>
                                        </p:tgtEl>
                                      </p:cBhvr>
                                    </p:animEffect>
                                  </p:childTnLst>
                                </p:cTn>
                              </p:par>
                            </p:childTnLst>
                          </p:cTn>
                        </p:par>
                        <p:par>
                          <p:cTn id="30" fill="hold">
                            <p:stCondLst>
                              <p:cond delay="4000"/>
                            </p:stCondLst>
                            <p:childTnLst>
                              <p:par>
                                <p:cTn id="31" presetID="22" presetClass="entr" presetSubtype="8" fill="hold" grpId="0" nodeType="afterEffect">
                                  <p:stCondLst>
                                    <p:cond delay="0"/>
                                  </p:stCondLst>
                                  <p:childTnLst>
                                    <p:set>
                                      <p:cBhvr>
                                        <p:cTn id="32" dur="1" fill="hold">
                                          <p:stCondLst>
                                            <p:cond delay="0"/>
                                          </p:stCondLst>
                                        </p:cTn>
                                        <p:tgtEl>
                                          <p:spTgt spid="140"/>
                                        </p:tgtEl>
                                        <p:attrNameLst>
                                          <p:attrName>style.visibility</p:attrName>
                                        </p:attrNameLst>
                                      </p:cBhvr>
                                      <p:to>
                                        <p:strVal val="visible"/>
                                      </p:to>
                                    </p:set>
                                    <p:animEffect transition="in" filter="wipe(left)">
                                      <p:cBhvr>
                                        <p:cTn id="33"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nimBg="1"/>
      <p:bldP spid="140" grpId="0" animBg="1"/>
      <p:bldP spid="1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
          <p:cNvSpPr>
            <a:spLocks noChangeArrowheads="1"/>
          </p:cNvSpPr>
          <p:nvPr/>
        </p:nvSpPr>
        <p:spPr bwMode="auto">
          <a:xfrm>
            <a:off x="1238250" y="1816100"/>
            <a:ext cx="2335213" cy="2495550"/>
          </a:xfrm>
          <a:custGeom>
            <a:avLst/>
            <a:gdLst>
              <a:gd name="T0" fmla="*/ 2219463 w 1751265"/>
              <a:gd name="T1" fmla="*/ 0 h 1872208"/>
              <a:gd name="T2" fmla="*/ 4152177 w 1751265"/>
              <a:gd name="T3" fmla="*/ 1129198 h 1872208"/>
              <a:gd name="T4" fmla="*/ 3843390 w 1751265"/>
              <a:gd name="T5" fmla="*/ 2253202 h 1872208"/>
              <a:gd name="T6" fmla="*/ 4130143 w 1751265"/>
              <a:gd name="T7" fmla="*/ 3340978 h 1872208"/>
              <a:gd name="T8" fmla="*/ 2219463 w 1751265"/>
              <a:gd name="T9" fmla="*/ 4433949 h 1872208"/>
              <a:gd name="T10" fmla="*/ 0 w 1751265"/>
              <a:gd name="T11" fmla="*/ 2216974 h 1872208"/>
              <a:gd name="T12" fmla="*/ 2219463 w 1751265"/>
              <a:gd name="T13" fmla="*/ 0 h 1872208"/>
              <a:gd name="T14" fmla="*/ 0 60000 65536"/>
              <a:gd name="T15" fmla="*/ 0 60000 65536"/>
              <a:gd name="T16" fmla="*/ 0 60000 65536"/>
              <a:gd name="T17" fmla="*/ 0 60000 65536"/>
              <a:gd name="T18" fmla="*/ 0 60000 65536"/>
              <a:gd name="T19" fmla="*/ 0 60000 65536"/>
              <a:gd name="T20" fmla="*/ 0 60000 65536"/>
              <a:gd name="T21" fmla="*/ 0 w 1751265"/>
              <a:gd name="T22" fmla="*/ 0 h 1872208"/>
              <a:gd name="T23" fmla="*/ 1751265 w 1751265"/>
              <a:gd name="T24" fmla="*/ 1872208 h 18722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alpha val="34901"/>
            </a:schemeClr>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15" name="椭圆 11"/>
          <p:cNvSpPr>
            <a:spLocks noChangeArrowheads="1"/>
          </p:cNvSpPr>
          <p:nvPr/>
        </p:nvSpPr>
        <p:spPr bwMode="auto">
          <a:xfrm>
            <a:off x="8275992" y="1797050"/>
            <a:ext cx="2497137" cy="2495550"/>
          </a:xfrm>
          <a:prstGeom prst="ellipse">
            <a:avLst/>
          </a:prstGeom>
          <a:solidFill>
            <a:schemeClr val="bg1">
              <a:alpha val="34901"/>
            </a:schemeClr>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endParaRPr lang="zh-CN" altLang="zh-CN" sz="240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16" name="椭圆 1"/>
          <p:cNvSpPr>
            <a:spLocks noChangeArrowheads="1"/>
          </p:cNvSpPr>
          <p:nvPr/>
        </p:nvSpPr>
        <p:spPr bwMode="auto">
          <a:xfrm>
            <a:off x="3573463" y="1836738"/>
            <a:ext cx="2336800" cy="2495550"/>
          </a:xfrm>
          <a:custGeom>
            <a:avLst/>
            <a:gdLst>
              <a:gd name="T0" fmla="*/ 2223991 w 1751265"/>
              <a:gd name="T1" fmla="*/ 0 h 1872208"/>
              <a:gd name="T2" fmla="*/ 4160647 w 1751265"/>
              <a:gd name="T3" fmla="*/ 1129198 h 1872208"/>
              <a:gd name="T4" fmla="*/ 3851231 w 1751265"/>
              <a:gd name="T5" fmla="*/ 2253202 h 1872208"/>
              <a:gd name="T6" fmla="*/ 4138570 w 1751265"/>
              <a:gd name="T7" fmla="*/ 3340978 h 1872208"/>
              <a:gd name="T8" fmla="*/ 2223991 w 1751265"/>
              <a:gd name="T9" fmla="*/ 4433949 h 1872208"/>
              <a:gd name="T10" fmla="*/ 0 w 1751265"/>
              <a:gd name="T11" fmla="*/ 2216974 h 1872208"/>
              <a:gd name="T12" fmla="*/ 2223991 w 1751265"/>
              <a:gd name="T13" fmla="*/ 0 h 1872208"/>
              <a:gd name="T14" fmla="*/ 0 60000 65536"/>
              <a:gd name="T15" fmla="*/ 0 60000 65536"/>
              <a:gd name="T16" fmla="*/ 0 60000 65536"/>
              <a:gd name="T17" fmla="*/ 0 60000 65536"/>
              <a:gd name="T18" fmla="*/ 0 60000 65536"/>
              <a:gd name="T19" fmla="*/ 0 60000 65536"/>
              <a:gd name="T20" fmla="*/ 0 60000 65536"/>
              <a:gd name="T21" fmla="*/ 0 w 1751265"/>
              <a:gd name="T22" fmla="*/ 0 h 1872208"/>
              <a:gd name="T23" fmla="*/ 1751265 w 1751265"/>
              <a:gd name="T24" fmla="*/ 1872208 h 18722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alpha val="34901"/>
            </a:schemeClr>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17" name="椭圆 1"/>
          <p:cNvSpPr>
            <a:spLocks noChangeArrowheads="1"/>
          </p:cNvSpPr>
          <p:nvPr/>
        </p:nvSpPr>
        <p:spPr bwMode="auto">
          <a:xfrm>
            <a:off x="5910263" y="1836738"/>
            <a:ext cx="2333625" cy="2495550"/>
          </a:xfrm>
          <a:custGeom>
            <a:avLst/>
            <a:gdLst>
              <a:gd name="T0" fmla="*/ 2214939 w 1751265"/>
              <a:gd name="T1" fmla="*/ 0 h 1872208"/>
              <a:gd name="T2" fmla="*/ 4143711 w 1751265"/>
              <a:gd name="T3" fmla="*/ 1129198 h 1872208"/>
              <a:gd name="T4" fmla="*/ 3835554 w 1751265"/>
              <a:gd name="T5" fmla="*/ 2253202 h 1872208"/>
              <a:gd name="T6" fmla="*/ 4121723 w 1751265"/>
              <a:gd name="T7" fmla="*/ 3340978 h 1872208"/>
              <a:gd name="T8" fmla="*/ 2214939 w 1751265"/>
              <a:gd name="T9" fmla="*/ 4433949 h 1872208"/>
              <a:gd name="T10" fmla="*/ 0 w 1751265"/>
              <a:gd name="T11" fmla="*/ 2216974 h 1872208"/>
              <a:gd name="T12" fmla="*/ 2214939 w 1751265"/>
              <a:gd name="T13" fmla="*/ 0 h 1872208"/>
              <a:gd name="T14" fmla="*/ 0 60000 65536"/>
              <a:gd name="T15" fmla="*/ 0 60000 65536"/>
              <a:gd name="T16" fmla="*/ 0 60000 65536"/>
              <a:gd name="T17" fmla="*/ 0 60000 65536"/>
              <a:gd name="T18" fmla="*/ 0 60000 65536"/>
              <a:gd name="T19" fmla="*/ 0 60000 65536"/>
              <a:gd name="T20" fmla="*/ 0 60000 65536"/>
              <a:gd name="T21" fmla="*/ 0 w 1751265"/>
              <a:gd name="T22" fmla="*/ 0 h 1872208"/>
              <a:gd name="T23" fmla="*/ 1751265 w 1751265"/>
              <a:gd name="T24" fmla="*/ 1872208 h 18722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bg1">
              <a:alpha val="34901"/>
            </a:schemeClr>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18" name="TextBox 14"/>
          <p:cNvSpPr>
            <a:spLocks noChangeArrowheads="1"/>
          </p:cNvSpPr>
          <p:nvPr/>
        </p:nvSpPr>
        <p:spPr bwMode="auto">
          <a:xfrm>
            <a:off x="2052638" y="1830388"/>
            <a:ext cx="861133" cy="748988"/>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4267" b="1" dirty="0">
                <a:solidFill>
                  <a:schemeClr val="bg1"/>
                </a:solidFill>
                <a:latin typeface="微软雅黑" panose="020B0503020204020204" pitchFamily="34" charset="-122"/>
                <a:ea typeface="微软雅黑" panose="020B0503020204020204" pitchFamily="34" charset="-122"/>
                <a:sym typeface="方正兰亭粗黑_GBK" pitchFamily="2" charset="-122"/>
              </a:rPr>
              <a:t>01</a:t>
            </a:r>
          </a:p>
        </p:txBody>
      </p:sp>
      <p:sp>
        <p:nvSpPr>
          <p:cNvPr id="19" name="TextBox 15"/>
          <p:cNvSpPr>
            <a:spLocks noChangeArrowheads="1"/>
          </p:cNvSpPr>
          <p:nvPr/>
        </p:nvSpPr>
        <p:spPr bwMode="auto">
          <a:xfrm>
            <a:off x="4427538" y="1830388"/>
            <a:ext cx="861133" cy="748988"/>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4267" b="1">
                <a:solidFill>
                  <a:schemeClr val="bg1"/>
                </a:solidFill>
                <a:latin typeface="微软雅黑" panose="020B0503020204020204" pitchFamily="34" charset="-122"/>
                <a:ea typeface="微软雅黑" panose="020B0503020204020204" pitchFamily="34" charset="-122"/>
                <a:sym typeface="方正兰亭粗黑_GBK" pitchFamily="2" charset="-122"/>
              </a:rPr>
              <a:t>02</a:t>
            </a:r>
          </a:p>
        </p:txBody>
      </p:sp>
      <p:sp>
        <p:nvSpPr>
          <p:cNvPr id="20" name="TextBox 16"/>
          <p:cNvSpPr>
            <a:spLocks noChangeArrowheads="1"/>
          </p:cNvSpPr>
          <p:nvPr/>
        </p:nvSpPr>
        <p:spPr bwMode="auto">
          <a:xfrm>
            <a:off x="6710363" y="1830388"/>
            <a:ext cx="861133" cy="748988"/>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4267" b="1">
                <a:solidFill>
                  <a:schemeClr val="bg1"/>
                </a:solidFill>
                <a:latin typeface="微软雅黑" panose="020B0503020204020204" pitchFamily="34" charset="-122"/>
                <a:ea typeface="微软雅黑" panose="020B0503020204020204" pitchFamily="34" charset="-122"/>
                <a:sym typeface="方正兰亭粗黑_GBK" pitchFamily="2" charset="-122"/>
              </a:rPr>
              <a:t>03</a:t>
            </a:r>
          </a:p>
        </p:txBody>
      </p:sp>
      <p:sp>
        <p:nvSpPr>
          <p:cNvPr id="21" name="TextBox 17"/>
          <p:cNvSpPr>
            <a:spLocks noChangeArrowheads="1"/>
          </p:cNvSpPr>
          <p:nvPr/>
        </p:nvSpPr>
        <p:spPr bwMode="auto">
          <a:xfrm>
            <a:off x="9129713" y="1830388"/>
            <a:ext cx="861133" cy="748988"/>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lang="en-US" altLang="zh-CN" sz="4267" b="1">
                <a:solidFill>
                  <a:schemeClr val="bg1"/>
                </a:solidFill>
                <a:latin typeface="微软雅黑" panose="020B0503020204020204" pitchFamily="34" charset="-122"/>
                <a:ea typeface="微软雅黑" panose="020B0503020204020204" pitchFamily="34" charset="-122"/>
                <a:sym typeface="方正兰亭粗黑_GBK" pitchFamily="2" charset="-122"/>
              </a:rPr>
              <a:t>04</a:t>
            </a:r>
          </a:p>
        </p:txBody>
      </p:sp>
      <p:sp>
        <p:nvSpPr>
          <p:cNvPr id="22" name="直接连接符 18"/>
          <p:cNvSpPr>
            <a:spLocks noChangeShapeType="1"/>
          </p:cNvSpPr>
          <p:nvPr/>
        </p:nvSpPr>
        <p:spPr bwMode="auto">
          <a:xfrm>
            <a:off x="1525588" y="2609850"/>
            <a:ext cx="1714500" cy="1588"/>
          </a:xfrm>
          <a:prstGeom prst="line">
            <a:avLst/>
          </a:prstGeom>
          <a:noFill/>
          <a:ln w="9525">
            <a:solidFill>
              <a:schemeClr val="bg1"/>
            </a:solidFill>
            <a:prstDash val="dash"/>
            <a:bevel/>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 name="直接连接符 19"/>
          <p:cNvSpPr>
            <a:spLocks noChangeShapeType="1"/>
          </p:cNvSpPr>
          <p:nvPr/>
        </p:nvSpPr>
        <p:spPr bwMode="auto">
          <a:xfrm>
            <a:off x="3884613" y="2609850"/>
            <a:ext cx="1714500" cy="1588"/>
          </a:xfrm>
          <a:prstGeom prst="line">
            <a:avLst/>
          </a:prstGeom>
          <a:noFill/>
          <a:ln w="9525">
            <a:solidFill>
              <a:schemeClr val="bg1"/>
            </a:solidFill>
            <a:prstDash val="dash"/>
            <a:bevel/>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 name="直接连接符 20"/>
          <p:cNvSpPr>
            <a:spLocks noChangeShapeType="1"/>
          </p:cNvSpPr>
          <p:nvPr/>
        </p:nvSpPr>
        <p:spPr bwMode="auto">
          <a:xfrm>
            <a:off x="6218238" y="2609850"/>
            <a:ext cx="1714500" cy="1588"/>
          </a:xfrm>
          <a:prstGeom prst="line">
            <a:avLst/>
          </a:prstGeom>
          <a:noFill/>
          <a:ln w="9525">
            <a:solidFill>
              <a:schemeClr val="bg1"/>
            </a:solidFill>
            <a:prstDash val="dash"/>
            <a:bevel/>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 name="直接连接符 21"/>
          <p:cNvSpPr>
            <a:spLocks noChangeShapeType="1"/>
          </p:cNvSpPr>
          <p:nvPr/>
        </p:nvSpPr>
        <p:spPr bwMode="auto">
          <a:xfrm>
            <a:off x="8566150" y="2609850"/>
            <a:ext cx="1912938" cy="1588"/>
          </a:xfrm>
          <a:prstGeom prst="line">
            <a:avLst/>
          </a:prstGeom>
          <a:noFill/>
          <a:ln w="9525">
            <a:solidFill>
              <a:schemeClr val="bg1"/>
            </a:solidFill>
            <a:prstDash val="dash"/>
            <a:bevel/>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6" name="TextBox 22"/>
          <p:cNvSpPr>
            <a:spLocks noChangeArrowheads="1"/>
          </p:cNvSpPr>
          <p:nvPr/>
        </p:nvSpPr>
        <p:spPr bwMode="auto">
          <a:xfrm>
            <a:off x="1963102" y="2749588"/>
            <a:ext cx="2330450" cy="418641"/>
          </a:xfrm>
          <a:prstGeom prst="rect">
            <a:avLst/>
          </a:prstGeom>
          <a:noFill/>
          <a:ln w="9525">
            <a:noFill/>
            <a:miter lim="800000"/>
            <a:headEnd/>
            <a:tailEnd/>
          </a:ln>
        </p:spPr>
        <p:txBody>
          <a:bodyPr>
            <a:spAutoFit/>
          </a:bodyPr>
          <a:lstStyle/>
          <a:p>
            <a:pPr algn="just" eaLnBrk="1" fontAlgn="auto" hangingPunct="1">
              <a:lnSpc>
                <a:spcPct val="125000"/>
              </a:lnSpc>
              <a:spcBef>
                <a:spcPts val="0"/>
              </a:spcBef>
              <a:spcAft>
                <a:spcPts val="0"/>
              </a:spcAft>
              <a:defRPr/>
            </a:pPr>
            <a:r>
              <a:rPr lang="en-US" altLang="zh-CN" sz="1867" b="1" dirty="0">
                <a:solidFill>
                  <a:schemeClr val="bg1"/>
                </a:solidFill>
                <a:latin typeface="微软雅黑" panose="020B0503020204020204" pitchFamily="34" charset="-122"/>
                <a:ea typeface="微软雅黑" panose="020B0503020204020204" pitchFamily="34" charset="-122"/>
                <a:sym typeface="微软雅黑" pitchFamily="34" charset="-122"/>
              </a:rPr>
              <a:t>MOVE</a:t>
            </a:r>
            <a:endParaRPr lang="zh-CN" altLang="en-US" sz="1867" b="1" dirty="0">
              <a:solidFill>
                <a:schemeClr val="bg1"/>
              </a:solidFill>
              <a:latin typeface="微软雅黑" panose="020B0503020204020204" pitchFamily="34" charset="-122"/>
              <a:ea typeface="微软雅黑" panose="020B0503020204020204" pitchFamily="34" charset="-122"/>
              <a:sym typeface="微软雅黑" pitchFamily="34" charset="-122"/>
            </a:endParaRPr>
          </a:p>
        </p:txBody>
      </p:sp>
      <p:sp>
        <p:nvSpPr>
          <p:cNvPr id="28" name="TextBox 24"/>
          <p:cNvSpPr>
            <a:spLocks noChangeArrowheads="1"/>
          </p:cNvSpPr>
          <p:nvPr/>
        </p:nvSpPr>
        <p:spPr bwMode="auto">
          <a:xfrm>
            <a:off x="3957638" y="2767013"/>
            <a:ext cx="2328862" cy="418641"/>
          </a:xfrm>
          <a:prstGeom prst="rect">
            <a:avLst/>
          </a:prstGeom>
          <a:noFill/>
          <a:ln w="9525">
            <a:noFill/>
            <a:miter lim="800000"/>
            <a:headEnd/>
            <a:tailEnd/>
          </a:ln>
        </p:spPr>
        <p:txBody>
          <a:bodyPr>
            <a:spAutoFit/>
          </a:bodyPr>
          <a:lstStyle/>
          <a:p>
            <a:pPr algn="just" eaLnBrk="1" fontAlgn="auto" hangingPunct="1">
              <a:lnSpc>
                <a:spcPct val="125000"/>
              </a:lnSpc>
              <a:spcBef>
                <a:spcPts val="0"/>
              </a:spcBef>
              <a:spcAft>
                <a:spcPts val="0"/>
              </a:spcAft>
              <a:defRPr/>
            </a:pPr>
            <a:r>
              <a:rPr lang="en-US" altLang="zh-CN" sz="1867" b="1" dirty="0">
                <a:solidFill>
                  <a:schemeClr val="bg1"/>
                </a:solidFill>
                <a:latin typeface="微软雅黑" panose="020B0503020204020204" pitchFamily="34" charset="-122"/>
                <a:ea typeface="微软雅黑" panose="020B0503020204020204" pitchFamily="34" charset="-122"/>
                <a:sym typeface="微软雅黑" pitchFamily="34" charset="-122"/>
              </a:rPr>
              <a:t>ATTACK</a:t>
            </a:r>
            <a:endParaRPr lang="zh-CN" altLang="en-US" sz="1867" b="1" dirty="0">
              <a:solidFill>
                <a:schemeClr val="bg1"/>
              </a:solidFill>
              <a:latin typeface="微软雅黑" panose="020B0503020204020204" pitchFamily="34" charset="-122"/>
              <a:ea typeface="微软雅黑" panose="020B0503020204020204" pitchFamily="34" charset="-122"/>
              <a:sym typeface="微软雅黑" pitchFamily="34" charset="-122"/>
            </a:endParaRPr>
          </a:p>
        </p:txBody>
      </p:sp>
      <p:sp>
        <p:nvSpPr>
          <p:cNvPr id="30" name="TextBox 26"/>
          <p:cNvSpPr>
            <a:spLocks noChangeArrowheads="1"/>
          </p:cNvSpPr>
          <p:nvPr/>
        </p:nvSpPr>
        <p:spPr bwMode="auto">
          <a:xfrm>
            <a:off x="6242050" y="2767013"/>
            <a:ext cx="2330450" cy="418641"/>
          </a:xfrm>
          <a:prstGeom prst="rect">
            <a:avLst/>
          </a:prstGeom>
          <a:noFill/>
          <a:ln w="9525">
            <a:noFill/>
            <a:miter lim="800000"/>
            <a:headEnd/>
            <a:tailEnd/>
          </a:ln>
        </p:spPr>
        <p:txBody>
          <a:bodyPr>
            <a:spAutoFit/>
          </a:bodyPr>
          <a:lstStyle/>
          <a:p>
            <a:pPr algn="just" eaLnBrk="1" fontAlgn="auto" hangingPunct="1">
              <a:lnSpc>
                <a:spcPct val="125000"/>
              </a:lnSpc>
              <a:spcBef>
                <a:spcPts val="0"/>
              </a:spcBef>
              <a:spcAft>
                <a:spcPts val="0"/>
              </a:spcAft>
              <a:defRPr/>
            </a:pPr>
            <a:r>
              <a:rPr lang="en-US" altLang="zh-CN" sz="1867" b="1" dirty="0">
                <a:solidFill>
                  <a:schemeClr val="bg1"/>
                </a:solidFill>
                <a:latin typeface="微软雅黑" panose="020B0503020204020204" pitchFamily="34" charset="-122"/>
                <a:ea typeface="微软雅黑" panose="020B0503020204020204" pitchFamily="34" charset="-122"/>
                <a:sym typeface="微软雅黑" pitchFamily="34" charset="-122"/>
              </a:rPr>
              <a:t>ROUND SYSTEM</a:t>
            </a:r>
            <a:endParaRPr lang="zh-CN" altLang="en-US" sz="1867" b="1" dirty="0">
              <a:solidFill>
                <a:schemeClr val="bg1"/>
              </a:solidFill>
              <a:latin typeface="微软雅黑" panose="020B0503020204020204" pitchFamily="34" charset="-122"/>
              <a:ea typeface="微软雅黑" panose="020B0503020204020204" pitchFamily="34" charset="-122"/>
              <a:sym typeface="微软雅黑" pitchFamily="34" charset="-122"/>
            </a:endParaRPr>
          </a:p>
        </p:txBody>
      </p:sp>
      <p:sp>
        <p:nvSpPr>
          <p:cNvPr id="32" name="TextBox 28"/>
          <p:cNvSpPr>
            <a:spLocks noChangeArrowheads="1"/>
          </p:cNvSpPr>
          <p:nvPr/>
        </p:nvSpPr>
        <p:spPr bwMode="auto">
          <a:xfrm>
            <a:off x="9129713" y="2767013"/>
            <a:ext cx="2328862" cy="418641"/>
          </a:xfrm>
          <a:prstGeom prst="rect">
            <a:avLst/>
          </a:prstGeom>
          <a:noFill/>
          <a:ln w="9525">
            <a:noFill/>
            <a:miter lim="800000"/>
            <a:headEnd/>
            <a:tailEnd/>
          </a:ln>
        </p:spPr>
        <p:txBody>
          <a:bodyPr>
            <a:spAutoFit/>
          </a:bodyPr>
          <a:lstStyle/>
          <a:p>
            <a:pPr algn="just" eaLnBrk="1" fontAlgn="auto" hangingPunct="1">
              <a:lnSpc>
                <a:spcPct val="125000"/>
              </a:lnSpc>
              <a:spcBef>
                <a:spcPts val="0"/>
              </a:spcBef>
              <a:spcAft>
                <a:spcPts val="0"/>
              </a:spcAft>
              <a:defRPr/>
            </a:pPr>
            <a:r>
              <a:rPr lang="en-US" altLang="zh-CN" sz="1867" b="1" dirty="0">
                <a:solidFill>
                  <a:schemeClr val="bg1"/>
                </a:solidFill>
                <a:latin typeface="微软雅黑" panose="020B0503020204020204" pitchFamily="34" charset="-122"/>
                <a:ea typeface="微软雅黑" panose="020B0503020204020204" pitchFamily="34" charset="-122"/>
                <a:sym typeface="微软雅黑" pitchFamily="34" charset="-122"/>
              </a:rPr>
              <a:t>NPC</a:t>
            </a:r>
            <a:endParaRPr lang="zh-CN" altLang="en-US" sz="1867" b="1" dirty="0">
              <a:solidFill>
                <a:schemeClr val="bg1"/>
              </a:solidFill>
              <a:latin typeface="微软雅黑" panose="020B0503020204020204" pitchFamily="34" charset="-122"/>
              <a:ea typeface="微软雅黑" panose="020B0503020204020204" pitchFamily="34" charset="-122"/>
              <a:sym typeface="微软雅黑" pitchFamily="34" charset="-122"/>
            </a:endParaRPr>
          </a:p>
        </p:txBody>
      </p:sp>
      <p:grpSp>
        <p:nvGrpSpPr>
          <p:cNvPr id="6162" name="组合 23"/>
          <p:cNvGrpSpPr>
            <a:grpSpLocks/>
          </p:cNvGrpSpPr>
          <p:nvPr/>
        </p:nvGrpSpPr>
        <p:grpSpPr bwMode="auto">
          <a:xfrm>
            <a:off x="1269351" y="3599007"/>
            <a:ext cx="2381250" cy="2800767"/>
            <a:chOff x="639464" y="223900"/>
            <a:chExt cx="2311699" cy="3816251"/>
          </a:xfrm>
        </p:grpSpPr>
        <p:sp>
          <p:nvSpPr>
            <p:cNvPr id="6255" name="矩形 24"/>
            <p:cNvSpPr>
              <a:spLocks noChangeArrowheads="1"/>
            </p:cNvSpPr>
            <p:nvPr/>
          </p:nvSpPr>
          <p:spPr bwMode="auto">
            <a:xfrm>
              <a:off x="714348" y="1168971"/>
              <a:ext cx="2206622"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6256" name="矩形 25"/>
            <p:cNvSpPr>
              <a:spLocks noChangeArrowheads="1"/>
            </p:cNvSpPr>
            <p:nvPr/>
          </p:nvSpPr>
          <p:spPr bwMode="auto">
            <a:xfrm>
              <a:off x="639464" y="223900"/>
              <a:ext cx="2311699" cy="381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600" dirty="0">
                  <a:solidFill>
                    <a:schemeClr val="bg1"/>
                  </a:solidFill>
                </a:rPr>
                <a:t>To make the players can’t move in certain area and judge whether the players are attacked. We use two-dimension array to assign a value to each point on the graph. By doing this, we can judge the condition by comparing the numerical values.</a:t>
              </a:r>
            </a:p>
            <a:p>
              <a:pPr eaLnBrk="1" hangingPunct="1"/>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sp>
        <p:nvSpPr>
          <p:cNvPr id="6163" name="矩形 25"/>
          <p:cNvSpPr>
            <a:spLocks noChangeArrowheads="1"/>
          </p:cNvSpPr>
          <p:nvPr/>
        </p:nvSpPr>
        <p:spPr bwMode="auto">
          <a:xfrm>
            <a:off x="3743326" y="3884159"/>
            <a:ext cx="23812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solidFill>
                  <a:schemeClr val="bg1"/>
                </a:solidFill>
              </a:rPr>
              <a:t>To make the players move on the screen, we can use loops to draw and delete the image to make the image seem to be moving.</a:t>
            </a:r>
          </a:p>
        </p:txBody>
      </p:sp>
      <p:sp>
        <p:nvSpPr>
          <p:cNvPr id="6164" name="矩形 25"/>
          <p:cNvSpPr>
            <a:spLocks noChangeArrowheads="1"/>
          </p:cNvSpPr>
          <p:nvPr/>
        </p:nvSpPr>
        <p:spPr bwMode="auto">
          <a:xfrm>
            <a:off x="6054799" y="3722117"/>
            <a:ext cx="238125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2000" dirty="0">
                <a:solidFill>
                  <a:schemeClr val="bg1"/>
                </a:solidFill>
              </a:rPr>
              <a:t>To achieve the round system, we can use a variable to record the total steps of two players, and by modular algorithm, we can achieve it.</a:t>
            </a:r>
          </a:p>
          <a:p>
            <a:pPr eaLnBrk="1" hangingPunct="1"/>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165" name="矩形 25"/>
          <p:cNvSpPr>
            <a:spLocks noChangeArrowheads="1"/>
          </p:cNvSpPr>
          <p:nvPr/>
        </p:nvSpPr>
        <p:spPr bwMode="auto">
          <a:xfrm>
            <a:off x="8734602" y="3722117"/>
            <a:ext cx="23812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600" dirty="0">
                <a:solidFill>
                  <a:schemeClr val="bg1"/>
                </a:solidFill>
                <a:latin typeface="微软雅黑" panose="020B0503020204020204" pitchFamily="34" charset="-122"/>
                <a:ea typeface="微软雅黑" panose="020B0503020204020204" pitchFamily="34" charset="-122"/>
              </a:rPr>
              <a:t>To</a:t>
            </a:r>
            <a:r>
              <a:rPr lang="zh-CN" altLang="en-US" sz="1600" dirty="0">
                <a:solidFill>
                  <a:schemeClr val="bg1"/>
                </a:solidFill>
                <a:latin typeface="微软雅黑" panose="020B0503020204020204" pitchFamily="34" charset="-122"/>
                <a:ea typeface="微软雅黑" panose="020B0503020204020204" pitchFamily="34" charset="-122"/>
              </a:rPr>
              <a:t> </a:t>
            </a:r>
            <a:r>
              <a:rPr lang="en-US" altLang="zh-CN" sz="1600" dirty="0">
                <a:solidFill>
                  <a:schemeClr val="bg1"/>
                </a:solidFill>
                <a:latin typeface="微软雅黑" panose="020B0503020204020204" pitchFamily="34" charset="-122"/>
                <a:ea typeface="微软雅黑" panose="020B0503020204020204" pitchFamily="34" charset="-122"/>
              </a:rPr>
              <a:t>make</a:t>
            </a:r>
            <a:r>
              <a:rPr lang="zh-CN" altLang="en-US" sz="1600" dirty="0">
                <a:solidFill>
                  <a:schemeClr val="bg1"/>
                </a:solidFill>
                <a:latin typeface="微软雅黑" panose="020B0503020204020204" pitchFamily="34" charset="-122"/>
                <a:ea typeface="微软雅黑" panose="020B0503020204020204" pitchFamily="34" charset="-122"/>
              </a:rPr>
              <a:t> </a:t>
            </a:r>
            <a:r>
              <a:rPr lang="en-US" altLang="zh-CN" sz="1600" dirty="0">
                <a:solidFill>
                  <a:schemeClr val="bg1"/>
                </a:solidFill>
                <a:latin typeface="微软雅黑" panose="020B0503020204020204" pitchFamily="34" charset="-122"/>
                <a:ea typeface="微软雅黑" panose="020B0503020204020204" pitchFamily="34" charset="-122"/>
              </a:rPr>
              <a:t>the</a:t>
            </a:r>
            <a:r>
              <a:rPr lang="zh-CN" altLang="en-US" sz="1600" dirty="0">
                <a:solidFill>
                  <a:schemeClr val="bg1"/>
                </a:solidFill>
                <a:latin typeface="微软雅黑" panose="020B0503020204020204" pitchFamily="34" charset="-122"/>
                <a:ea typeface="微软雅黑" panose="020B0503020204020204" pitchFamily="34" charset="-122"/>
              </a:rPr>
              <a:t> </a:t>
            </a:r>
            <a:r>
              <a:rPr lang="en-US" altLang="zh-CN" sz="1600" dirty="0">
                <a:solidFill>
                  <a:schemeClr val="bg1"/>
                </a:solidFill>
                <a:latin typeface="微软雅黑" panose="020B0503020204020204" pitchFamily="34" charset="-122"/>
                <a:ea typeface="微软雅黑" panose="020B0503020204020204" pitchFamily="34" charset="-122"/>
              </a:rPr>
              <a:t>NPC</a:t>
            </a:r>
            <a:r>
              <a:rPr lang="zh-CN" altLang="en-US" sz="1600" dirty="0">
                <a:solidFill>
                  <a:schemeClr val="bg1"/>
                </a:solidFill>
                <a:latin typeface="微软雅黑" panose="020B0503020204020204" pitchFamily="34" charset="-122"/>
                <a:ea typeface="微软雅黑" panose="020B0503020204020204" pitchFamily="34" charset="-122"/>
              </a:rPr>
              <a:t> </a:t>
            </a:r>
            <a:r>
              <a:rPr lang="en-US" altLang="zh-CN" sz="1600" dirty="0">
                <a:solidFill>
                  <a:schemeClr val="bg1"/>
                </a:solidFill>
                <a:latin typeface="微软雅黑" panose="020B0503020204020204" pitchFamily="34" charset="-122"/>
                <a:ea typeface="微软雅黑" panose="020B0503020204020204" pitchFamily="34" charset="-122"/>
              </a:rPr>
              <a:t>smart</a:t>
            </a:r>
            <a:r>
              <a:rPr lang="zh-CN" altLang="en-US" sz="1600" dirty="0">
                <a:solidFill>
                  <a:schemeClr val="bg1"/>
                </a:solidFill>
                <a:latin typeface="微软雅黑" panose="020B0503020204020204" pitchFamily="34" charset="-122"/>
                <a:ea typeface="微软雅黑" panose="020B0503020204020204" pitchFamily="34" charset="-122"/>
              </a:rPr>
              <a:t> </a:t>
            </a:r>
            <a:r>
              <a:rPr lang="en-US" altLang="zh-CN" sz="1600" dirty="0">
                <a:solidFill>
                  <a:schemeClr val="bg1"/>
                </a:solidFill>
                <a:latin typeface="微软雅黑" panose="020B0503020204020204" pitchFamily="34" charset="-122"/>
                <a:ea typeface="微软雅黑" panose="020B0503020204020204" pitchFamily="34" charset="-122"/>
              </a:rPr>
              <a:t>we</a:t>
            </a:r>
            <a:r>
              <a:rPr lang="zh-CN" altLang="en-US" sz="1600" dirty="0">
                <a:solidFill>
                  <a:schemeClr val="bg1"/>
                </a:solidFill>
                <a:latin typeface="微软雅黑" panose="020B0503020204020204" pitchFamily="34" charset="-122"/>
                <a:ea typeface="微软雅黑" panose="020B0503020204020204" pitchFamily="34" charset="-122"/>
              </a:rPr>
              <a:t> </a:t>
            </a:r>
            <a:r>
              <a:rPr lang="en-US" altLang="zh-CN" sz="1600" dirty="0">
                <a:solidFill>
                  <a:schemeClr val="bg1"/>
                </a:solidFill>
                <a:latin typeface="微软雅黑" panose="020B0503020204020204" pitchFamily="34" charset="-122"/>
                <a:ea typeface="微软雅黑" panose="020B0503020204020204" pitchFamily="34" charset="-122"/>
              </a:rPr>
              <a:t>should consider the influence of the wall and the relative position of two players</a:t>
            </a:r>
          </a:p>
        </p:txBody>
      </p:sp>
      <p:grpSp>
        <p:nvGrpSpPr>
          <p:cNvPr id="113" name="组合 112"/>
          <p:cNvGrpSpPr/>
          <p:nvPr/>
        </p:nvGrpSpPr>
        <p:grpSpPr>
          <a:xfrm>
            <a:off x="435383" y="318017"/>
            <a:ext cx="4225517" cy="523220"/>
            <a:chOff x="435383" y="318017"/>
            <a:chExt cx="4225517" cy="523220"/>
          </a:xfrm>
        </p:grpSpPr>
        <p:sp>
          <p:nvSpPr>
            <p:cNvPr id="114" name="文本框 38"/>
            <p:cNvSpPr txBox="1">
              <a:spLocks noChangeArrowheads="1"/>
            </p:cNvSpPr>
            <p:nvPr/>
          </p:nvSpPr>
          <p:spPr bwMode="auto">
            <a:xfrm>
              <a:off x="1028988" y="318017"/>
              <a:ext cx="3631912" cy="523220"/>
            </a:xfrm>
            <a:prstGeom prst="rect">
              <a:avLst/>
            </a:prstGeom>
            <a:noFill/>
            <a:ln w="9525">
              <a:noFill/>
              <a:miter lim="800000"/>
              <a:headEnd/>
              <a:tailEnd/>
            </a:ln>
          </p:spPr>
          <p:txBody>
            <a:bodyPr wrap="square">
              <a:spAutoFit/>
            </a:bodyPr>
            <a:lstStyle/>
            <a:p>
              <a:pPr eaLnBrk="1" hangingPunct="1"/>
              <a:r>
                <a:rPr lang="en-US" altLang="zh-CN" sz="2800" b="1" dirty="0">
                  <a:solidFill>
                    <a:schemeClr val="bg1"/>
                  </a:solidFill>
                </a:rPr>
                <a:t>ANALYSIS</a:t>
              </a:r>
              <a:endParaRPr lang="zh-CN" altLang="en-US" sz="2800" b="1" dirty="0">
                <a:solidFill>
                  <a:schemeClr val="bg1"/>
                </a:solidFill>
              </a:endParaRPr>
            </a:p>
          </p:txBody>
        </p:sp>
        <p:grpSp>
          <p:nvGrpSpPr>
            <p:cNvPr id="115" name="组合 3"/>
            <p:cNvGrpSpPr>
              <a:grpSpLocks/>
            </p:cNvGrpSpPr>
            <p:nvPr/>
          </p:nvGrpSpPr>
          <p:grpSpPr bwMode="auto">
            <a:xfrm>
              <a:off x="435383" y="318017"/>
              <a:ext cx="477789" cy="523220"/>
              <a:chOff x="0" y="0"/>
              <a:chExt cx="569789" cy="829904"/>
            </a:xfrm>
          </p:grpSpPr>
          <p:sp>
            <p:nvSpPr>
              <p:cNvPr id="116" name="菱形 39"/>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sp>
            <p:nvSpPr>
              <p:cNvPr id="117" name="菱形 40"/>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strVal val="4*#ppt_w"/>
                                          </p:val>
                                        </p:tav>
                                        <p:tav tm="100000">
                                          <p:val>
                                            <p:strVal val="#ppt_w"/>
                                          </p:val>
                                        </p:tav>
                                      </p:tavLst>
                                    </p:anim>
                                    <p:anim calcmode="lin" valueType="num">
                                      <p:cBhvr>
                                        <p:cTn id="8" dur="250" fill="hold"/>
                                        <p:tgtEl>
                                          <p:spTgt spid="14"/>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p:cTn id="11" dur="250" fill="hold"/>
                                        <p:tgtEl>
                                          <p:spTgt spid="16"/>
                                        </p:tgtEl>
                                        <p:attrNameLst>
                                          <p:attrName>ppt_w</p:attrName>
                                        </p:attrNameLst>
                                      </p:cBhvr>
                                      <p:tavLst>
                                        <p:tav tm="0">
                                          <p:val>
                                            <p:strVal val="4*#ppt_w"/>
                                          </p:val>
                                        </p:tav>
                                        <p:tav tm="100000">
                                          <p:val>
                                            <p:strVal val="#ppt_w"/>
                                          </p:val>
                                        </p:tav>
                                      </p:tavLst>
                                    </p:anim>
                                    <p:anim calcmode="lin" valueType="num">
                                      <p:cBhvr>
                                        <p:cTn id="12" dur="250" fill="hold"/>
                                        <p:tgtEl>
                                          <p:spTgt spid="16"/>
                                        </p:tgtEl>
                                        <p:attrNameLst>
                                          <p:attrName>ppt_h</p:attrName>
                                        </p:attrNameLst>
                                      </p:cBhvr>
                                      <p:tavLst>
                                        <p:tav tm="0">
                                          <p:val>
                                            <p:strVal val="4*#ppt_h"/>
                                          </p:val>
                                        </p:tav>
                                        <p:tav tm="100000">
                                          <p:val>
                                            <p:strVal val="#ppt_h"/>
                                          </p:val>
                                        </p:tav>
                                      </p:tavLst>
                                    </p:anim>
                                  </p:childTnLst>
                                </p:cTn>
                              </p:par>
                              <p:par>
                                <p:cTn id="13" presetID="23" presetClass="entr" presetSubtype="32"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p:cTn id="15" dur="250" fill="hold"/>
                                        <p:tgtEl>
                                          <p:spTgt spid="17"/>
                                        </p:tgtEl>
                                        <p:attrNameLst>
                                          <p:attrName>ppt_w</p:attrName>
                                        </p:attrNameLst>
                                      </p:cBhvr>
                                      <p:tavLst>
                                        <p:tav tm="0">
                                          <p:val>
                                            <p:strVal val="4*#ppt_w"/>
                                          </p:val>
                                        </p:tav>
                                        <p:tav tm="100000">
                                          <p:val>
                                            <p:strVal val="#ppt_w"/>
                                          </p:val>
                                        </p:tav>
                                      </p:tavLst>
                                    </p:anim>
                                    <p:anim calcmode="lin" valueType="num">
                                      <p:cBhvr>
                                        <p:cTn id="16" dur="250" fill="hold"/>
                                        <p:tgtEl>
                                          <p:spTgt spid="17"/>
                                        </p:tgtEl>
                                        <p:attrNameLst>
                                          <p:attrName>ppt_h</p:attrName>
                                        </p:attrNameLst>
                                      </p:cBhvr>
                                      <p:tavLst>
                                        <p:tav tm="0">
                                          <p:val>
                                            <p:strVal val="4*#ppt_h"/>
                                          </p:val>
                                        </p:tav>
                                        <p:tav tm="100000">
                                          <p:val>
                                            <p:strVal val="#ppt_h"/>
                                          </p:val>
                                        </p:tav>
                                      </p:tavLst>
                                    </p:anim>
                                  </p:childTnLst>
                                </p:cTn>
                              </p:par>
                              <p:par>
                                <p:cTn id="17" presetID="23" presetClass="entr" presetSubtype="32" fill="hold" grpId="0" nodeType="withEffect">
                                  <p:stCondLst>
                                    <p:cond delay="750"/>
                                  </p:stCondLst>
                                  <p:childTnLst>
                                    <p:set>
                                      <p:cBhvr>
                                        <p:cTn id="18" dur="1" fill="hold">
                                          <p:stCondLst>
                                            <p:cond delay="0"/>
                                          </p:stCondLst>
                                        </p:cTn>
                                        <p:tgtEl>
                                          <p:spTgt spid="15"/>
                                        </p:tgtEl>
                                        <p:attrNameLst>
                                          <p:attrName>style.visibility</p:attrName>
                                        </p:attrNameLst>
                                      </p:cBhvr>
                                      <p:to>
                                        <p:strVal val="visible"/>
                                      </p:to>
                                    </p:set>
                                    <p:anim calcmode="lin" valueType="num">
                                      <p:cBhvr>
                                        <p:cTn id="19" dur="250" fill="hold"/>
                                        <p:tgtEl>
                                          <p:spTgt spid="15"/>
                                        </p:tgtEl>
                                        <p:attrNameLst>
                                          <p:attrName>ppt_w</p:attrName>
                                        </p:attrNameLst>
                                      </p:cBhvr>
                                      <p:tavLst>
                                        <p:tav tm="0">
                                          <p:val>
                                            <p:strVal val="4*#ppt_w"/>
                                          </p:val>
                                        </p:tav>
                                        <p:tav tm="100000">
                                          <p:val>
                                            <p:strVal val="#ppt_w"/>
                                          </p:val>
                                        </p:tav>
                                      </p:tavLst>
                                    </p:anim>
                                    <p:anim calcmode="lin" valueType="num">
                                      <p:cBhvr>
                                        <p:cTn id="20" dur="250" fill="hold"/>
                                        <p:tgtEl>
                                          <p:spTgt spid="15"/>
                                        </p:tgtEl>
                                        <p:attrNameLst>
                                          <p:attrName>ppt_h</p:attrName>
                                        </p:attrNameLst>
                                      </p:cBhvr>
                                      <p:tavLst>
                                        <p:tav tm="0">
                                          <p:val>
                                            <p:strVal val="4*#ppt_h"/>
                                          </p:val>
                                        </p:tav>
                                        <p:tav tm="100000">
                                          <p:val>
                                            <p:strVal val="#ppt_h"/>
                                          </p:val>
                                        </p:tav>
                                      </p:tavLst>
                                    </p:anim>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p:cBhvr>
                                        <p:cTn id="30" dur="500"/>
                                        <p:tgtEl>
                                          <p:spTgt spid="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p:cBhvr>
                                        <p:cTn id="33" dur="500"/>
                                        <p:tgtEl>
                                          <p:spTgt spid="21"/>
                                        </p:tgtEl>
                                      </p:cBhvr>
                                    </p:animEffect>
                                  </p:childTnLst>
                                </p:cTn>
                              </p:par>
                              <p:par>
                                <p:cTn id="34" presetID="22" presetClass="entr" presetSubtype="8" fill="hold" grpId="0" nodeType="withEffect">
                                  <p:stCondLst>
                                    <p:cond delay="250"/>
                                  </p:stCondLst>
                                  <p:childTnLst>
                                    <p:set>
                                      <p:cBhvr>
                                        <p:cTn id="35" dur="1" fill="hold">
                                          <p:stCondLst>
                                            <p:cond delay="0"/>
                                          </p:stCondLst>
                                        </p:cTn>
                                        <p:tgtEl>
                                          <p:spTgt spid="22"/>
                                        </p:tgtEl>
                                        <p:attrNameLst>
                                          <p:attrName>style.visibility</p:attrName>
                                        </p:attrNameLst>
                                      </p:cBhvr>
                                      <p:to>
                                        <p:strVal val="visible"/>
                                      </p:to>
                                    </p:set>
                                    <p:animEffect>
                                      <p:cBhvr>
                                        <p:cTn id="36" dur="500"/>
                                        <p:tgtEl>
                                          <p:spTgt spid="22"/>
                                        </p:tgtEl>
                                      </p:cBhvr>
                                    </p:animEffect>
                                  </p:childTnLst>
                                </p:cTn>
                              </p:par>
                              <p:par>
                                <p:cTn id="37" presetID="22" presetClass="entr" presetSubtype="8" fill="hold" grpId="0" nodeType="withEffect">
                                  <p:stCondLst>
                                    <p:cond delay="250"/>
                                  </p:stCondLst>
                                  <p:childTnLst>
                                    <p:set>
                                      <p:cBhvr>
                                        <p:cTn id="38" dur="1" fill="hold">
                                          <p:stCondLst>
                                            <p:cond delay="0"/>
                                          </p:stCondLst>
                                        </p:cTn>
                                        <p:tgtEl>
                                          <p:spTgt spid="23"/>
                                        </p:tgtEl>
                                        <p:attrNameLst>
                                          <p:attrName>style.visibility</p:attrName>
                                        </p:attrNameLst>
                                      </p:cBhvr>
                                      <p:to>
                                        <p:strVal val="visible"/>
                                      </p:to>
                                    </p:set>
                                    <p:animEffect>
                                      <p:cBhvr>
                                        <p:cTn id="39" dur="500"/>
                                        <p:tgtEl>
                                          <p:spTgt spid="23"/>
                                        </p:tgtEl>
                                      </p:cBhvr>
                                    </p:animEffect>
                                  </p:childTnLst>
                                </p:cTn>
                              </p:par>
                              <p:par>
                                <p:cTn id="40" presetID="22" presetClass="entr" presetSubtype="8" fill="hold" grpId="0" nodeType="withEffect">
                                  <p:stCondLst>
                                    <p:cond delay="250"/>
                                  </p:stCondLst>
                                  <p:childTnLst>
                                    <p:set>
                                      <p:cBhvr>
                                        <p:cTn id="41" dur="1" fill="hold">
                                          <p:stCondLst>
                                            <p:cond delay="0"/>
                                          </p:stCondLst>
                                        </p:cTn>
                                        <p:tgtEl>
                                          <p:spTgt spid="24"/>
                                        </p:tgtEl>
                                        <p:attrNameLst>
                                          <p:attrName>style.visibility</p:attrName>
                                        </p:attrNameLst>
                                      </p:cBhvr>
                                      <p:to>
                                        <p:strVal val="visible"/>
                                      </p:to>
                                    </p:set>
                                    <p:animEffect>
                                      <p:cBhvr>
                                        <p:cTn id="42" dur="500"/>
                                        <p:tgtEl>
                                          <p:spTgt spid="24"/>
                                        </p:tgtEl>
                                      </p:cBhvr>
                                    </p:animEffect>
                                  </p:childTnLst>
                                </p:cTn>
                              </p:par>
                              <p:par>
                                <p:cTn id="43" presetID="22" presetClass="entr" presetSubtype="8" fill="hold" grpId="0" nodeType="withEffect">
                                  <p:stCondLst>
                                    <p:cond delay="250"/>
                                  </p:stCondLst>
                                  <p:childTnLst>
                                    <p:set>
                                      <p:cBhvr>
                                        <p:cTn id="44" dur="1" fill="hold">
                                          <p:stCondLst>
                                            <p:cond delay="0"/>
                                          </p:stCondLst>
                                        </p:cTn>
                                        <p:tgtEl>
                                          <p:spTgt spid="25"/>
                                        </p:tgtEl>
                                        <p:attrNameLst>
                                          <p:attrName>style.visibility</p:attrName>
                                        </p:attrNameLst>
                                      </p:cBhvr>
                                      <p:to>
                                        <p:strVal val="visible"/>
                                      </p:to>
                                    </p:set>
                                    <p:animEffect>
                                      <p:cBhvr>
                                        <p:cTn id="45" dur="500"/>
                                        <p:tgtEl>
                                          <p:spTgt spid="25"/>
                                        </p:tgtEl>
                                      </p:cBhvr>
                                    </p:animEffect>
                                  </p:childTnLst>
                                </p:cTn>
                              </p:par>
                              <p:par>
                                <p:cTn id="46" presetID="41" presetClass="entr" presetSubtype="0" fill="hold" grpId="0" nodeType="withEffect">
                                  <p:stCondLst>
                                    <p:cond delay="0"/>
                                  </p:stCondLst>
                                  <p:iterate type="lt">
                                    <p:tmPct val="10000"/>
                                  </p:iterate>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26"/>
                                        </p:tgtEl>
                                        <p:attrNameLst>
                                          <p:attrName>ppt_y</p:attrName>
                                        </p:attrNameLst>
                                      </p:cBhvr>
                                      <p:tavLst>
                                        <p:tav tm="0">
                                          <p:val>
                                            <p:strVal val="#ppt_y"/>
                                          </p:val>
                                        </p:tav>
                                        <p:tav tm="100000">
                                          <p:val>
                                            <p:strVal val="#ppt_y"/>
                                          </p:val>
                                        </p:tav>
                                      </p:tavLst>
                                    </p:anim>
                                    <p:anim calcmode="lin" valueType="num">
                                      <p:cBhvr>
                                        <p:cTn id="50"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26"/>
                                        </p:tgtEl>
                                        <p:attrNameLst>
                                          <p:attrName>ppt_w</p:attrName>
                                        </p:attrNameLst>
                                      </p:cBhvr>
                                      <p:tavLst>
                                        <p:tav tm="0">
                                          <p:val>
                                            <p:strVal val="#ppt_w/10"/>
                                          </p:val>
                                        </p:tav>
                                        <p:tav tm="50000">
                                          <p:val>
                                            <p:strVal val="#ppt_w+.01"/>
                                          </p:val>
                                        </p:tav>
                                        <p:tav tm="100000">
                                          <p:val>
                                            <p:strVal val="#ppt_w"/>
                                          </p:val>
                                        </p:tav>
                                      </p:tavLst>
                                    </p:anim>
                                    <p:animEffect>
                                      <p:cBhvr>
                                        <p:cTn id="52" dur="500" tmFilter="0,0; .5, 1; 1, 1"/>
                                        <p:tgtEl>
                                          <p:spTgt spid="26"/>
                                        </p:tgtEl>
                                      </p:cBhvr>
                                    </p:animEffect>
                                  </p:childTnLst>
                                </p:cTn>
                              </p:par>
                              <p:par>
                                <p:cTn id="53" presetID="41" presetClass="entr" presetSubtype="0" fill="hold" grpId="0" nodeType="withEffect">
                                  <p:stCondLst>
                                    <p:cond delay="0"/>
                                  </p:stCondLst>
                                  <p:iterate type="lt">
                                    <p:tmPct val="10000"/>
                                  </p:iterate>
                                  <p:childTnLst>
                                    <p:set>
                                      <p:cBhvr>
                                        <p:cTn id="54" dur="1" fill="hold">
                                          <p:stCondLst>
                                            <p:cond delay="0"/>
                                          </p:stCondLst>
                                        </p:cTn>
                                        <p:tgtEl>
                                          <p:spTgt spid="28"/>
                                        </p:tgtEl>
                                        <p:attrNameLst>
                                          <p:attrName>style.visibility</p:attrName>
                                        </p:attrNameLst>
                                      </p:cBhvr>
                                      <p:to>
                                        <p:strVal val="visible"/>
                                      </p:to>
                                    </p:set>
                                    <p:anim calcmode="lin" valueType="num">
                                      <p:cBhvr>
                                        <p:cTn id="55"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28"/>
                                        </p:tgtEl>
                                        <p:attrNameLst>
                                          <p:attrName>ppt_y</p:attrName>
                                        </p:attrNameLst>
                                      </p:cBhvr>
                                      <p:tavLst>
                                        <p:tav tm="0">
                                          <p:val>
                                            <p:strVal val="#ppt_y"/>
                                          </p:val>
                                        </p:tav>
                                        <p:tav tm="100000">
                                          <p:val>
                                            <p:strVal val="#ppt_y"/>
                                          </p:val>
                                        </p:tav>
                                      </p:tavLst>
                                    </p:anim>
                                    <p:anim calcmode="lin" valueType="num">
                                      <p:cBhvr>
                                        <p:cTn id="57"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28"/>
                                        </p:tgtEl>
                                        <p:attrNameLst>
                                          <p:attrName>ppt_w</p:attrName>
                                        </p:attrNameLst>
                                      </p:cBhvr>
                                      <p:tavLst>
                                        <p:tav tm="0">
                                          <p:val>
                                            <p:strVal val="#ppt_w/10"/>
                                          </p:val>
                                        </p:tav>
                                        <p:tav tm="50000">
                                          <p:val>
                                            <p:strVal val="#ppt_w+.01"/>
                                          </p:val>
                                        </p:tav>
                                        <p:tav tm="100000">
                                          <p:val>
                                            <p:strVal val="#ppt_w"/>
                                          </p:val>
                                        </p:tav>
                                      </p:tavLst>
                                    </p:anim>
                                    <p:animEffect>
                                      <p:cBhvr>
                                        <p:cTn id="59" dur="500" tmFilter="0,0; .5, 1; 1, 1"/>
                                        <p:tgtEl>
                                          <p:spTgt spid="28"/>
                                        </p:tgtEl>
                                      </p:cBhvr>
                                    </p:animEffect>
                                  </p:childTnLst>
                                </p:cTn>
                              </p:par>
                              <p:par>
                                <p:cTn id="60" presetID="41" presetClass="entr" presetSubtype="0" fill="hold" grpId="0" nodeType="withEffect">
                                  <p:stCondLst>
                                    <p:cond delay="0"/>
                                  </p:stCondLst>
                                  <p:iterate type="lt">
                                    <p:tmPct val="10000"/>
                                  </p:iterate>
                                  <p:childTnLst>
                                    <p:set>
                                      <p:cBhvr>
                                        <p:cTn id="61" dur="1" fill="hold">
                                          <p:stCondLst>
                                            <p:cond delay="0"/>
                                          </p:stCondLst>
                                        </p:cTn>
                                        <p:tgtEl>
                                          <p:spTgt spid="30"/>
                                        </p:tgtEl>
                                        <p:attrNameLst>
                                          <p:attrName>style.visibility</p:attrName>
                                        </p:attrNameLst>
                                      </p:cBhvr>
                                      <p:to>
                                        <p:strVal val="visible"/>
                                      </p:to>
                                    </p:set>
                                    <p:anim calcmode="lin" valueType="num">
                                      <p:cBhvr>
                                        <p:cTn id="6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30"/>
                                        </p:tgtEl>
                                        <p:attrNameLst>
                                          <p:attrName>ppt_y</p:attrName>
                                        </p:attrNameLst>
                                      </p:cBhvr>
                                      <p:tavLst>
                                        <p:tav tm="0">
                                          <p:val>
                                            <p:strVal val="#ppt_y"/>
                                          </p:val>
                                        </p:tav>
                                        <p:tav tm="100000">
                                          <p:val>
                                            <p:strVal val="#ppt_y"/>
                                          </p:val>
                                        </p:tav>
                                      </p:tavLst>
                                    </p:anim>
                                    <p:anim calcmode="lin" valueType="num">
                                      <p:cBhvr>
                                        <p:cTn id="6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30"/>
                                        </p:tgtEl>
                                        <p:attrNameLst>
                                          <p:attrName>ppt_w</p:attrName>
                                        </p:attrNameLst>
                                      </p:cBhvr>
                                      <p:tavLst>
                                        <p:tav tm="0">
                                          <p:val>
                                            <p:strVal val="#ppt_w/10"/>
                                          </p:val>
                                        </p:tav>
                                        <p:tav tm="50000">
                                          <p:val>
                                            <p:strVal val="#ppt_w+.01"/>
                                          </p:val>
                                        </p:tav>
                                        <p:tav tm="100000">
                                          <p:val>
                                            <p:strVal val="#ppt_w"/>
                                          </p:val>
                                        </p:tav>
                                      </p:tavLst>
                                    </p:anim>
                                    <p:animEffect>
                                      <p:cBhvr>
                                        <p:cTn id="66" dur="500" tmFilter="0,0; .5, 1; 1, 1"/>
                                        <p:tgtEl>
                                          <p:spTgt spid="30"/>
                                        </p:tgtEl>
                                      </p:cBhvr>
                                    </p:animEffect>
                                  </p:childTnLst>
                                </p:cTn>
                              </p:par>
                              <p:par>
                                <p:cTn id="67" presetID="41" presetClass="entr" presetSubtype="0" fill="hold" grpId="0" nodeType="withEffect">
                                  <p:stCondLst>
                                    <p:cond delay="0"/>
                                  </p:stCondLst>
                                  <p:iterate type="lt">
                                    <p:tmPct val="10000"/>
                                  </p:iterate>
                                  <p:childTnLst>
                                    <p:set>
                                      <p:cBhvr>
                                        <p:cTn id="68" dur="1" fill="hold">
                                          <p:stCondLst>
                                            <p:cond delay="0"/>
                                          </p:stCondLst>
                                        </p:cTn>
                                        <p:tgtEl>
                                          <p:spTgt spid="32"/>
                                        </p:tgtEl>
                                        <p:attrNameLst>
                                          <p:attrName>style.visibility</p:attrName>
                                        </p:attrNameLst>
                                      </p:cBhvr>
                                      <p:to>
                                        <p:strVal val="visible"/>
                                      </p:to>
                                    </p:set>
                                    <p:anim calcmode="lin" valueType="num">
                                      <p:cBhvr>
                                        <p:cTn id="69"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70" dur="500" fill="hold"/>
                                        <p:tgtEl>
                                          <p:spTgt spid="32"/>
                                        </p:tgtEl>
                                        <p:attrNameLst>
                                          <p:attrName>ppt_y</p:attrName>
                                        </p:attrNameLst>
                                      </p:cBhvr>
                                      <p:tavLst>
                                        <p:tav tm="0">
                                          <p:val>
                                            <p:strVal val="#ppt_y"/>
                                          </p:val>
                                        </p:tav>
                                        <p:tav tm="100000">
                                          <p:val>
                                            <p:strVal val="#ppt_y"/>
                                          </p:val>
                                        </p:tav>
                                      </p:tavLst>
                                    </p:anim>
                                    <p:anim calcmode="lin" valueType="num">
                                      <p:cBhvr>
                                        <p:cTn id="71"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72" dur="500" fill="hold"/>
                                        <p:tgtEl>
                                          <p:spTgt spid="32"/>
                                        </p:tgtEl>
                                        <p:attrNameLst>
                                          <p:attrName>ppt_w</p:attrName>
                                        </p:attrNameLst>
                                      </p:cBhvr>
                                      <p:tavLst>
                                        <p:tav tm="0">
                                          <p:val>
                                            <p:strVal val="#ppt_w/10"/>
                                          </p:val>
                                        </p:tav>
                                        <p:tav tm="50000">
                                          <p:val>
                                            <p:strVal val="#ppt_w+.01"/>
                                          </p:val>
                                        </p:tav>
                                        <p:tav tm="100000">
                                          <p:val>
                                            <p:strVal val="#ppt_w"/>
                                          </p:val>
                                        </p:tav>
                                      </p:tavLst>
                                    </p:anim>
                                    <p:animEffect>
                                      <p:cBhvr>
                                        <p:cTn id="73" dur="5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ldLvl="0" animBg="1" autoUpdateAnimBg="0"/>
      <p:bldP spid="16" grpId="0" animBg="1"/>
      <p:bldP spid="17" grpId="0" animBg="1"/>
      <p:bldP spid="18" grpId="0" bldLvl="0" autoUpdateAnimBg="0"/>
      <p:bldP spid="19" grpId="0" bldLvl="0" autoUpdateAnimBg="0"/>
      <p:bldP spid="20" grpId="0" bldLvl="0" autoUpdateAnimBg="0"/>
      <p:bldP spid="21" grpId="0" bldLvl="0" autoUpdateAnimBg="0"/>
      <p:bldP spid="22" grpId="0" animBg="1"/>
      <p:bldP spid="23" grpId="0" animBg="1"/>
      <p:bldP spid="24" grpId="0" animBg="1"/>
      <p:bldP spid="25" grpId="0" animBg="1"/>
      <p:bldP spid="26" grpId="0" bldLvl="0" autoUpdateAnimBg="0"/>
      <p:bldP spid="28" grpId="0" bldLvl="0" autoUpdateAnimBg="0"/>
      <p:bldP spid="30" grpId="0" bldLvl="0" autoUpdateAnimBg="0"/>
      <p:bldP spid="32"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接连接符 37"/>
          <p:cNvSpPr>
            <a:spLocks noChangeShapeType="1"/>
          </p:cNvSpPr>
          <p:nvPr/>
        </p:nvSpPr>
        <p:spPr bwMode="auto">
          <a:xfrm>
            <a:off x="5341938" y="3932238"/>
            <a:ext cx="1476375" cy="1587"/>
          </a:xfrm>
          <a:prstGeom prst="line">
            <a:avLst/>
          </a:prstGeom>
          <a:noFill/>
          <a:ln w="6350">
            <a:solidFill>
              <a:srgbClr val="0059B3"/>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任意多边形 25"/>
          <p:cNvSpPr>
            <a:spLocks noChangeArrowheads="1"/>
          </p:cNvSpPr>
          <p:nvPr/>
        </p:nvSpPr>
        <p:spPr bwMode="auto">
          <a:xfrm rot="1800000">
            <a:off x="1408113" y="-146050"/>
            <a:ext cx="203200" cy="1446213"/>
          </a:xfrm>
          <a:custGeom>
            <a:avLst/>
            <a:gdLst>
              <a:gd name="T0" fmla="*/ 0 w 202739"/>
              <a:gd name="T1" fmla="*/ 116976 h 1446522"/>
              <a:gd name="T2" fmla="*/ 204125 w 202739"/>
              <a:gd name="T3" fmla="*/ 0 h 1446522"/>
              <a:gd name="T4" fmla="*/ 204125 w 202739"/>
              <a:gd name="T5" fmla="*/ 1445595 h 1446522"/>
              <a:gd name="T6" fmla="*/ 0 w 202739"/>
              <a:gd name="T7" fmla="*/ 1445595 h 1446522"/>
              <a:gd name="T8" fmla="*/ 0 60000 65536"/>
              <a:gd name="T9" fmla="*/ 0 60000 65536"/>
              <a:gd name="T10" fmla="*/ 0 60000 65536"/>
              <a:gd name="T11" fmla="*/ 0 60000 65536"/>
              <a:gd name="T12" fmla="*/ 0 w 202739"/>
              <a:gd name="T13" fmla="*/ 0 h 1446522"/>
              <a:gd name="T14" fmla="*/ 202739 w 202739"/>
              <a:gd name="T15" fmla="*/ 1446522 h 1446522"/>
            </a:gdLst>
            <a:ahLst/>
            <a:cxnLst>
              <a:cxn ang="T8">
                <a:pos x="T0" y="T1"/>
              </a:cxn>
              <a:cxn ang="T9">
                <a:pos x="T2" y="T3"/>
              </a:cxn>
              <a:cxn ang="T10">
                <a:pos x="T4" y="T5"/>
              </a:cxn>
              <a:cxn ang="T11">
                <a:pos x="T6" y="T7"/>
              </a:cxn>
            </a:cxnLst>
            <a:rect l="T12" t="T13" r="T14" b="T15"/>
            <a:pathLst>
              <a:path w="202739" h="1446522">
                <a:moveTo>
                  <a:pt x="0" y="117051"/>
                </a:moveTo>
                <a:lnTo>
                  <a:pt x="202739" y="0"/>
                </a:lnTo>
                <a:lnTo>
                  <a:pt x="202739" y="1446522"/>
                </a:lnTo>
                <a:lnTo>
                  <a:pt x="0" y="1446522"/>
                </a:lnTo>
                <a:lnTo>
                  <a:pt x="0" y="117051"/>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1" name="任意多边形 27"/>
          <p:cNvSpPr>
            <a:spLocks noChangeArrowheads="1"/>
          </p:cNvSpPr>
          <p:nvPr/>
        </p:nvSpPr>
        <p:spPr bwMode="auto">
          <a:xfrm rot="1800000">
            <a:off x="1304925" y="-219075"/>
            <a:ext cx="46038" cy="3121025"/>
          </a:xfrm>
          <a:custGeom>
            <a:avLst/>
            <a:gdLst>
              <a:gd name="T0" fmla="*/ 0 w 45719"/>
              <a:gd name="T1" fmla="*/ 26387 h 3121422"/>
              <a:gd name="T2" fmla="*/ 46682 w 45719"/>
              <a:gd name="T3" fmla="*/ 0 h 3121422"/>
              <a:gd name="T4" fmla="*/ 46682 w 45719"/>
              <a:gd name="T5" fmla="*/ 3120231 h 3121422"/>
              <a:gd name="T6" fmla="*/ 0 w 45719"/>
              <a:gd name="T7" fmla="*/ 3120231 h 3121422"/>
              <a:gd name="T8" fmla="*/ 0 60000 65536"/>
              <a:gd name="T9" fmla="*/ 0 60000 65536"/>
              <a:gd name="T10" fmla="*/ 0 60000 65536"/>
              <a:gd name="T11" fmla="*/ 0 60000 65536"/>
              <a:gd name="T12" fmla="*/ 0 w 45719"/>
              <a:gd name="T13" fmla="*/ 0 h 3121422"/>
              <a:gd name="T14" fmla="*/ 45719 w 45719"/>
              <a:gd name="T15" fmla="*/ 3121422 h 3121422"/>
            </a:gdLst>
            <a:ahLst/>
            <a:cxnLst>
              <a:cxn ang="T8">
                <a:pos x="T0" y="T1"/>
              </a:cxn>
              <a:cxn ang="T9">
                <a:pos x="T2" y="T3"/>
              </a:cxn>
              <a:cxn ang="T10">
                <a:pos x="T4" y="T5"/>
              </a:cxn>
              <a:cxn ang="T11">
                <a:pos x="T6" y="T7"/>
              </a:cxn>
            </a:cxnLst>
            <a:rect l="T12" t="T13" r="T14" b="T15"/>
            <a:pathLst>
              <a:path w="45719" h="3121422">
                <a:moveTo>
                  <a:pt x="0" y="26396"/>
                </a:moveTo>
                <a:lnTo>
                  <a:pt x="45719" y="0"/>
                </a:lnTo>
                <a:lnTo>
                  <a:pt x="45719" y="3121422"/>
                </a:lnTo>
                <a:lnTo>
                  <a:pt x="0" y="3121422"/>
                </a:lnTo>
                <a:lnTo>
                  <a:pt x="0" y="26396"/>
                </a:lnTo>
                <a:close/>
              </a:path>
            </a:pathLst>
          </a:custGeom>
          <a:solidFill>
            <a:srgbClr val="FFFFFF">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 name="任意多边形 31"/>
          <p:cNvSpPr>
            <a:spLocks noChangeArrowheads="1"/>
          </p:cNvSpPr>
          <p:nvPr/>
        </p:nvSpPr>
        <p:spPr bwMode="auto">
          <a:xfrm rot="1800000">
            <a:off x="2024063" y="4803775"/>
            <a:ext cx="46037" cy="2219325"/>
          </a:xfrm>
          <a:custGeom>
            <a:avLst/>
            <a:gdLst>
              <a:gd name="T0" fmla="*/ 0 w 45719"/>
              <a:gd name="T1" fmla="*/ 0 h 2219821"/>
              <a:gd name="T2" fmla="*/ 46679 w 45719"/>
              <a:gd name="T3" fmla="*/ 0 h 2219821"/>
              <a:gd name="T4" fmla="*/ 46679 w 45719"/>
              <a:gd name="T5" fmla="*/ 2191955 h 2219821"/>
              <a:gd name="T6" fmla="*/ 0 w 45719"/>
              <a:gd name="T7" fmla="*/ 2218333 h 2219821"/>
              <a:gd name="T8" fmla="*/ 0 60000 65536"/>
              <a:gd name="T9" fmla="*/ 0 60000 65536"/>
              <a:gd name="T10" fmla="*/ 0 60000 65536"/>
              <a:gd name="T11" fmla="*/ 0 60000 65536"/>
              <a:gd name="T12" fmla="*/ 0 w 45719"/>
              <a:gd name="T13" fmla="*/ 0 h 2219821"/>
              <a:gd name="T14" fmla="*/ 45719 w 45719"/>
              <a:gd name="T15" fmla="*/ 2219821 h 2219821"/>
            </a:gdLst>
            <a:ahLst/>
            <a:cxnLst>
              <a:cxn ang="T8">
                <a:pos x="T0" y="T1"/>
              </a:cxn>
              <a:cxn ang="T9">
                <a:pos x="T2" y="T3"/>
              </a:cxn>
              <a:cxn ang="T10">
                <a:pos x="T4" y="T5"/>
              </a:cxn>
              <a:cxn ang="T11">
                <a:pos x="T6" y="T7"/>
              </a:cxn>
            </a:cxnLst>
            <a:rect l="T12" t="T13" r="T14" b="T15"/>
            <a:pathLst>
              <a:path w="45719" h="2219821">
                <a:moveTo>
                  <a:pt x="0" y="0"/>
                </a:moveTo>
                <a:lnTo>
                  <a:pt x="45719" y="0"/>
                </a:lnTo>
                <a:lnTo>
                  <a:pt x="45719" y="2193425"/>
                </a:lnTo>
                <a:lnTo>
                  <a:pt x="0" y="2219821"/>
                </a:lnTo>
                <a:lnTo>
                  <a:pt x="0" y="0"/>
                </a:lnTo>
                <a:close/>
              </a:path>
            </a:pathLst>
          </a:custGeom>
          <a:solidFill>
            <a:srgbClr val="FFFFFF">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3" name="任意多边形 34"/>
          <p:cNvSpPr>
            <a:spLocks noChangeArrowheads="1"/>
          </p:cNvSpPr>
          <p:nvPr/>
        </p:nvSpPr>
        <p:spPr bwMode="auto">
          <a:xfrm rot="1800000">
            <a:off x="1930400" y="6380163"/>
            <a:ext cx="238125" cy="582612"/>
          </a:xfrm>
          <a:custGeom>
            <a:avLst/>
            <a:gdLst>
              <a:gd name="T0" fmla="*/ 0 w 239049"/>
              <a:gd name="T1" fmla="*/ 0 h 581981"/>
              <a:gd name="T2" fmla="*/ 236288 w 239049"/>
              <a:gd name="T3" fmla="*/ 0 h 581981"/>
              <a:gd name="T4" fmla="*/ 236288 w 239049"/>
              <a:gd name="T5" fmla="*/ 445410 h 581981"/>
              <a:gd name="T6" fmla="*/ 0 w 239049"/>
              <a:gd name="T7" fmla="*/ 583876 h 581981"/>
              <a:gd name="T8" fmla="*/ 0 60000 65536"/>
              <a:gd name="T9" fmla="*/ 0 60000 65536"/>
              <a:gd name="T10" fmla="*/ 0 60000 65536"/>
              <a:gd name="T11" fmla="*/ 0 60000 65536"/>
              <a:gd name="T12" fmla="*/ 0 w 239049"/>
              <a:gd name="T13" fmla="*/ 0 h 581981"/>
              <a:gd name="T14" fmla="*/ 239049 w 239049"/>
              <a:gd name="T15" fmla="*/ 581981 h 581981"/>
            </a:gdLst>
            <a:ahLst/>
            <a:cxnLst>
              <a:cxn ang="T8">
                <a:pos x="T0" y="T1"/>
              </a:cxn>
              <a:cxn ang="T9">
                <a:pos x="T2" y="T3"/>
              </a:cxn>
              <a:cxn ang="T10">
                <a:pos x="T4" y="T5"/>
              </a:cxn>
              <a:cxn ang="T11">
                <a:pos x="T6" y="T7"/>
              </a:cxn>
            </a:cxnLst>
            <a:rect l="T12" t="T13" r="T14" b="T15"/>
            <a:pathLst>
              <a:path w="239049" h="581981">
                <a:moveTo>
                  <a:pt x="0" y="0"/>
                </a:moveTo>
                <a:lnTo>
                  <a:pt x="239049" y="0"/>
                </a:lnTo>
                <a:lnTo>
                  <a:pt x="239049" y="443965"/>
                </a:lnTo>
                <a:lnTo>
                  <a:pt x="0" y="581981"/>
                </a:lnTo>
                <a:lnTo>
                  <a:pt x="0" y="0"/>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4" name="矩形 14"/>
          <p:cNvSpPr>
            <a:spLocks noChangeArrowheads="1"/>
          </p:cNvSpPr>
          <p:nvPr/>
        </p:nvSpPr>
        <p:spPr bwMode="auto">
          <a:xfrm rot="1800000">
            <a:off x="11090275" y="2316163"/>
            <a:ext cx="44450" cy="3463925"/>
          </a:xfrm>
          <a:prstGeom prst="rect">
            <a:avLst/>
          </a:prstGeom>
          <a:solidFill>
            <a:srgbClr val="FFFFFF">
              <a:alpha val="5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5" name="任意多边形 36"/>
          <p:cNvSpPr>
            <a:spLocks noChangeArrowheads="1"/>
          </p:cNvSpPr>
          <p:nvPr/>
        </p:nvSpPr>
        <p:spPr bwMode="auto">
          <a:xfrm rot="1800000">
            <a:off x="11558588" y="2481263"/>
            <a:ext cx="239712" cy="2520950"/>
          </a:xfrm>
          <a:custGeom>
            <a:avLst/>
            <a:gdLst>
              <a:gd name="T0" fmla="*/ 0 w 239049"/>
              <a:gd name="T1" fmla="*/ 0 h 2521176"/>
              <a:gd name="T2" fmla="*/ 241044 w 239049"/>
              <a:gd name="T3" fmla="*/ 413935 h 2521176"/>
              <a:gd name="T4" fmla="*/ 241044 w 239049"/>
              <a:gd name="T5" fmla="*/ 2520498 h 2521176"/>
              <a:gd name="T6" fmla="*/ 0 w 239049"/>
              <a:gd name="T7" fmla="*/ 2520498 h 2521176"/>
              <a:gd name="T8" fmla="*/ 0 60000 65536"/>
              <a:gd name="T9" fmla="*/ 0 60000 65536"/>
              <a:gd name="T10" fmla="*/ 0 60000 65536"/>
              <a:gd name="T11" fmla="*/ 0 60000 65536"/>
              <a:gd name="T12" fmla="*/ 0 w 239049"/>
              <a:gd name="T13" fmla="*/ 0 h 2521176"/>
              <a:gd name="T14" fmla="*/ 239049 w 239049"/>
              <a:gd name="T15" fmla="*/ 2521176 h 2521176"/>
            </a:gdLst>
            <a:ahLst/>
            <a:cxnLst>
              <a:cxn ang="T8">
                <a:pos x="T0" y="T1"/>
              </a:cxn>
              <a:cxn ang="T9">
                <a:pos x="T2" y="T3"/>
              </a:cxn>
              <a:cxn ang="T10">
                <a:pos x="T4" y="T5"/>
              </a:cxn>
              <a:cxn ang="T11">
                <a:pos x="T6" y="T7"/>
              </a:cxn>
            </a:cxnLst>
            <a:rect l="T12" t="T13" r="T14" b="T15"/>
            <a:pathLst>
              <a:path w="239049" h="2521176">
                <a:moveTo>
                  <a:pt x="0" y="0"/>
                </a:moveTo>
                <a:lnTo>
                  <a:pt x="239049" y="414046"/>
                </a:lnTo>
                <a:lnTo>
                  <a:pt x="239049" y="2521176"/>
                </a:lnTo>
                <a:lnTo>
                  <a:pt x="0" y="2521176"/>
                </a:lnTo>
                <a:lnTo>
                  <a:pt x="0" y="0"/>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grpSp>
        <p:nvGrpSpPr>
          <p:cNvPr id="13" name="组合 12">
            <a:extLst>
              <a:ext uri="{FF2B5EF4-FFF2-40B4-BE49-F238E27FC236}">
                <a16:creationId xmlns:a16="http://schemas.microsoft.com/office/drawing/2014/main" id="{E3814361-58D1-42AC-996C-563D239458E5}"/>
              </a:ext>
            </a:extLst>
          </p:cNvPr>
          <p:cNvGrpSpPr/>
          <p:nvPr/>
        </p:nvGrpSpPr>
        <p:grpSpPr>
          <a:xfrm>
            <a:off x="435383" y="318017"/>
            <a:ext cx="4225517" cy="523220"/>
            <a:chOff x="435383" y="318017"/>
            <a:chExt cx="4225517" cy="523220"/>
          </a:xfrm>
        </p:grpSpPr>
        <p:sp>
          <p:nvSpPr>
            <p:cNvPr id="18" name="文本框 38">
              <a:extLst>
                <a:ext uri="{FF2B5EF4-FFF2-40B4-BE49-F238E27FC236}">
                  <a16:creationId xmlns:a16="http://schemas.microsoft.com/office/drawing/2014/main" id="{A59BE741-89A0-41A7-9AA4-83E574070874}"/>
                </a:ext>
              </a:extLst>
            </p:cNvPr>
            <p:cNvSpPr txBox="1">
              <a:spLocks noChangeArrowheads="1"/>
            </p:cNvSpPr>
            <p:nvPr/>
          </p:nvSpPr>
          <p:spPr bwMode="auto">
            <a:xfrm>
              <a:off x="1028988" y="318017"/>
              <a:ext cx="3631912" cy="523220"/>
            </a:xfrm>
            <a:prstGeom prst="rect">
              <a:avLst/>
            </a:prstGeom>
            <a:noFill/>
            <a:ln w="9525">
              <a:noFill/>
              <a:miter lim="800000"/>
              <a:headEnd/>
              <a:tailEnd/>
            </a:ln>
          </p:spPr>
          <p:txBody>
            <a:bodyPr wrap="square">
              <a:spAutoFit/>
            </a:bodyPr>
            <a:lstStyle/>
            <a:p>
              <a:pPr eaLnBrk="1" hangingPunct="1"/>
              <a:r>
                <a:rPr lang="en-US" altLang="zh-CN" sz="2800" b="1" dirty="0">
                  <a:solidFill>
                    <a:schemeClr val="bg1"/>
                  </a:solidFill>
                </a:rPr>
                <a:t>DESIGN</a:t>
              </a:r>
              <a:endParaRPr lang="zh-CN" altLang="en-US" sz="2800" b="1" dirty="0">
                <a:solidFill>
                  <a:schemeClr val="bg1"/>
                </a:solidFill>
              </a:endParaRPr>
            </a:p>
          </p:txBody>
        </p:sp>
        <p:grpSp>
          <p:nvGrpSpPr>
            <p:cNvPr id="26" name="组合 3">
              <a:extLst>
                <a:ext uri="{FF2B5EF4-FFF2-40B4-BE49-F238E27FC236}">
                  <a16:creationId xmlns:a16="http://schemas.microsoft.com/office/drawing/2014/main" id="{44A152DA-3E23-4529-BF49-1F4D3ED615C6}"/>
                </a:ext>
              </a:extLst>
            </p:cNvPr>
            <p:cNvGrpSpPr>
              <a:grpSpLocks/>
            </p:cNvGrpSpPr>
            <p:nvPr/>
          </p:nvGrpSpPr>
          <p:grpSpPr bwMode="auto">
            <a:xfrm>
              <a:off x="435383" y="318017"/>
              <a:ext cx="477789" cy="523220"/>
              <a:chOff x="0" y="0"/>
              <a:chExt cx="569789" cy="829904"/>
            </a:xfrm>
          </p:grpSpPr>
          <p:sp>
            <p:nvSpPr>
              <p:cNvPr id="27" name="菱形 39">
                <a:extLst>
                  <a:ext uri="{FF2B5EF4-FFF2-40B4-BE49-F238E27FC236}">
                    <a16:creationId xmlns:a16="http://schemas.microsoft.com/office/drawing/2014/main" id="{2570E874-7D79-425B-87BD-85C9A5736425}"/>
                  </a:ext>
                </a:extLst>
              </p:cNvPr>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sp>
            <p:nvSpPr>
              <p:cNvPr id="28" name="菱形 40">
                <a:extLst>
                  <a:ext uri="{FF2B5EF4-FFF2-40B4-BE49-F238E27FC236}">
                    <a16:creationId xmlns:a16="http://schemas.microsoft.com/office/drawing/2014/main" id="{EE509BA7-4BBB-4871-845A-BA103AFF31DC}"/>
                  </a:ext>
                </a:extLst>
              </p:cNvPr>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grpSp>
      </p:grpSp>
      <p:cxnSp>
        <p:nvCxnSpPr>
          <p:cNvPr id="14" name="直接箭头连接符 13">
            <a:extLst>
              <a:ext uri="{FF2B5EF4-FFF2-40B4-BE49-F238E27FC236}">
                <a16:creationId xmlns:a16="http://schemas.microsoft.com/office/drawing/2014/main" id="{EEC16AD1-D204-4014-9351-B2470407FBC1}"/>
              </a:ext>
            </a:extLst>
          </p:cNvPr>
          <p:cNvCxnSpPr>
            <a:cxnSpLocks/>
          </p:cNvCxnSpPr>
          <p:nvPr/>
        </p:nvCxnSpPr>
        <p:spPr>
          <a:xfrm>
            <a:off x="7396714" y="5859443"/>
            <a:ext cx="0" cy="45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圆角 14">
            <a:extLst>
              <a:ext uri="{FF2B5EF4-FFF2-40B4-BE49-F238E27FC236}">
                <a16:creationId xmlns:a16="http://schemas.microsoft.com/office/drawing/2014/main" id="{AC9B8DEA-73CD-43A1-AE85-39450FDFB4C8}"/>
              </a:ext>
            </a:extLst>
          </p:cNvPr>
          <p:cNvSpPr/>
          <p:nvPr/>
        </p:nvSpPr>
        <p:spPr>
          <a:xfrm>
            <a:off x="3906633" y="491185"/>
            <a:ext cx="2124173" cy="700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START</a:t>
            </a:r>
            <a:endParaRPr lang="zh-CN" altLang="en-US" dirty="0">
              <a:solidFill>
                <a:schemeClr val="bg1"/>
              </a:solidFill>
            </a:endParaRPr>
          </a:p>
        </p:txBody>
      </p:sp>
      <p:sp>
        <p:nvSpPr>
          <p:cNvPr id="16" name="平行四边形 15">
            <a:extLst>
              <a:ext uri="{FF2B5EF4-FFF2-40B4-BE49-F238E27FC236}">
                <a16:creationId xmlns:a16="http://schemas.microsoft.com/office/drawing/2014/main" id="{D86339D7-3A53-4656-BA70-13DAB3D3C1E0}"/>
              </a:ext>
            </a:extLst>
          </p:cNvPr>
          <p:cNvSpPr/>
          <p:nvPr/>
        </p:nvSpPr>
        <p:spPr>
          <a:xfrm>
            <a:off x="3906633" y="1524807"/>
            <a:ext cx="2124173" cy="60654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mov,HP1,HP2</a:t>
            </a:r>
            <a:endParaRPr lang="zh-CN" altLang="en-US" dirty="0">
              <a:solidFill>
                <a:schemeClr val="bg1"/>
              </a:solidFill>
            </a:endParaRPr>
          </a:p>
        </p:txBody>
      </p:sp>
      <p:sp>
        <p:nvSpPr>
          <p:cNvPr id="17" name="菱形 16">
            <a:extLst>
              <a:ext uri="{FF2B5EF4-FFF2-40B4-BE49-F238E27FC236}">
                <a16:creationId xmlns:a16="http://schemas.microsoft.com/office/drawing/2014/main" id="{1DB5B785-634F-4351-A526-DD0D569B8AAA}"/>
              </a:ext>
            </a:extLst>
          </p:cNvPr>
          <p:cNvSpPr/>
          <p:nvPr/>
        </p:nvSpPr>
        <p:spPr>
          <a:xfrm>
            <a:off x="3792411" y="3318054"/>
            <a:ext cx="2391608" cy="91440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rPr>
              <a:t>mov mod 6&lt;=2?</a:t>
            </a:r>
            <a:endParaRPr lang="zh-CN" altLang="en-US" sz="1600" dirty="0">
              <a:solidFill>
                <a:schemeClr val="bg1"/>
              </a:solidFill>
            </a:endParaRPr>
          </a:p>
        </p:txBody>
      </p:sp>
      <p:sp>
        <p:nvSpPr>
          <p:cNvPr id="29" name="矩形: 圆角 28">
            <a:extLst>
              <a:ext uri="{FF2B5EF4-FFF2-40B4-BE49-F238E27FC236}">
                <a16:creationId xmlns:a16="http://schemas.microsoft.com/office/drawing/2014/main" id="{6085521C-5234-4ACF-8D4C-189700D93E83}"/>
              </a:ext>
            </a:extLst>
          </p:cNvPr>
          <p:cNvSpPr/>
          <p:nvPr/>
        </p:nvSpPr>
        <p:spPr>
          <a:xfrm>
            <a:off x="3926129" y="4487720"/>
            <a:ext cx="2124173" cy="700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Player1 moves or attacks</a:t>
            </a:r>
            <a:endParaRPr lang="zh-CN" altLang="en-US" dirty="0">
              <a:solidFill>
                <a:schemeClr val="bg1"/>
              </a:solidFill>
            </a:endParaRPr>
          </a:p>
        </p:txBody>
      </p:sp>
      <p:sp>
        <p:nvSpPr>
          <p:cNvPr id="30" name="矩形: 圆角 29">
            <a:extLst>
              <a:ext uri="{FF2B5EF4-FFF2-40B4-BE49-F238E27FC236}">
                <a16:creationId xmlns:a16="http://schemas.microsoft.com/office/drawing/2014/main" id="{84426641-3DBE-4F98-991B-395F61768049}"/>
              </a:ext>
            </a:extLst>
          </p:cNvPr>
          <p:cNvSpPr/>
          <p:nvPr/>
        </p:nvSpPr>
        <p:spPr>
          <a:xfrm>
            <a:off x="3926129" y="5446740"/>
            <a:ext cx="2124173" cy="700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Player2 moves or attacks</a:t>
            </a:r>
            <a:endParaRPr lang="zh-CN" altLang="en-US" dirty="0">
              <a:solidFill>
                <a:schemeClr val="bg1"/>
              </a:solidFill>
            </a:endParaRPr>
          </a:p>
        </p:txBody>
      </p:sp>
      <p:sp>
        <p:nvSpPr>
          <p:cNvPr id="31" name="菱形 30">
            <a:extLst>
              <a:ext uri="{FF2B5EF4-FFF2-40B4-BE49-F238E27FC236}">
                <a16:creationId xmlns:a16="http://schemas.microsoft.com/office/drawing/2014/main" id="{EE6C1DF6-625D-46C7-9888-0EE3139252CD}"/>
              </a:ext>
            </a:extLst>
          </p:cNvPr>
          <p:cNvSpPr/>
          <p:nvPr/>
        </p:nvSpPr>
        <p:spPr>
          <a:xfrm>
            <a:off x="3772915" y="2220119"/>
            <a:ext cx="2391608" cy="91440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rPr>
              <a:t>HP1=0 or HP2=0</a:t>
            </a:r>
            <a:endParaRPr lang="zh-CN" altLang="en-US" sz="1600" dirty="0">
              <a:solidFill>
                <a:schemeClr val="bg1"/>
              </a:solidFill>
            </a:endParaRPr>
          </a:p>
        </p:txBody>
      </p:sp>
      <p:sp>
        <p:nvSpPr>
          <p:cNvPr id="32" name="矩形: 圆角 31">
            <a:extLst>
              <a:ext uri="{FF2B5EF4-FFF2-40B4-BE49-F238E27FC236}">
                <a16:creationId xmlns:a16="http://schemas.microsoft.com/office/drawing/2014/main" id="{170D115F-97A3-4719-986A-1E7109B85AC9}"/>
              </a:ext>
            </a:extLst>
          </p:cNvPr>
          <p:cNvSpPr/>
          <p:nvPr/>
        </p:nvSpPr>
        <p:spPr>
          <a:xfrm>
            <a:off x="6763349" y="3816198"/>
            <a:ext cx="2124173" cy="700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mov=mov+1</a:t>
            </a:r>
            <a:endParaRPr lang="zh-CN" altLang="en-US" dirty="0">
              <a:solidFill>
                <a:schemeClr val="bg1"/>
              </a:solidFill>
            </a:endParaRPr>
          </a:p>
        </p:txBody>
      </p:sp>
      <p:sp>
        <p:nvSpPr>
          <p:cNvPr id="33" name="矩形: 圆角 32">
            <a:extLst>
              <a:ext uri="{FF2B5EF4-FFF2-40B4-BE49-F238E27FC236}">
                <a16:creationId xmlns:a16="http://schemas.microsoft.com/office/drawing/2014/main" id="{2BF3E000-A4AA-4A4E-9031-DBE822B14C5B}"/>
              </a:ext>
            </a:extLst>
          </p:cNvPr>
          <p:cNvSpPr/>
          <p:nvPr/>
        </p:nvSpPr>
        <p:spPr>
          <a:xfrm>
            <a:off x="6837972" y="1431250"/>
            <a:ext cx="2124173" cy="700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END</a:t>
            </a:r>
            <a:endParaRPr lang="zh-CN" altLang="en-US" dirty="0">
              <a:solidFill>
                <a:schemeClr val="bg1"/>
              </a:solidFill>
            </a:endParaRPr>
          </a:p>
        </p:txBody>
      </p:sp>
      <p:cxnSp>
        <p:nvCxnSpPr>
          <p:cNvPr id="34" name="直接箭头连接符 33">
            <a:extLst>
              <a:ext uri="{FF2B5EF4-FFF2-40B4-BE49-F238E27FC236}">
                <a16:creationId xmlns:a16="http://schemas.microsoft.com/office/drawing/2014/main" id="{E02CE0D5-83EE-457E-AF61-4BE44949F5CB}"/>
              </a:ext>
            </a:extLst>
          </p:cNvPr>
          <p:cNvCxnSpPr>
            <a:stCxn id="15" idx="2"/>
            <a:endCxn id="16" idx="0"/>
          </p:cNvCxnSpPr>
          <p:nvPr/>
        </p:nvCxnSpPr>
        <p:spPr>
          <a:xfrm>
            <a:off x="4968720" y="1191289"/>
            <a:ext cx="0" cy="333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1B92C2F3-88D5-4F3F-9B2F-FD23693C22A5}"/>
              </a:ext>
            </a:extLst>
          </p:cNvPr>
          <p:cNvCxnSpPr>
            <a:stCxn id="16" idx="4"/>
            <a:endCxn id="31" idx="0"/>
          </p:cNvCxnSpPr>
          <p:nvPr/>
        </p:nvCxnSpPr>
        <p:spPr>
          <a:xfrm flipH="1">
            <a:off x="4968719" y="2131354"/>
            <a:ext cx="1" cy="8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07F5B44-65A6-45BE-9E6D-7B73FE232AE1}"/>
              </a:ext>
            </a:extLst>
          </p:cNvPr>
          <p:cNvCxnSpPr>
            <a:stCxn id="31" idx="2"/>
            <a:endCxn id="17" idx="0"/>
          </p:cNvCxnSpPr>
          <p:nvPr/>
        </p:nvCxnSpPr>
        <p:spPr>
          <a:xfrm>
            <a:off x="4968719" y="3134520"/>
            <a:ext cx="19496" cy="18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67094D5E-7D91-460D-A53C-23D0587D8FB1}"/>
              </a:ext>
            </a:extLst>
          </p:cNvPr>
          <p:cNvCxnSpPr>
            <a:stCxn id="17" idx="2"/>
            <a:endCxn id="29" idx="0"/>
          </p:cNvCxnSpPr>
          <p:nvPr/>
        </p:nvCxnSpPr>
        <p:spPr>
          <a:xfrm>
            <a:off x="4988215" y="4232455"/>
            <a:ext cx="1" cy="255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ED4A8CD9-4620-4A29-B36E-F9E6F82E746E}"/>
              </a:ext>
            </a:extLst>
          </p:cNvPr>
          <p:cNvCxnSpPr>
            <a:stCxn id="17" idx="1"/>
            <a:endCxn id="17" idx="1"/>
          </p:cNvCxnSpPr>
          <p:nvPr/>
        </p:nvCxnSpPr>
        <p:spPr>
          <a:xfrm>
            <a:off x="3792411" y="377525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连接符: 肘形 38">
            <a:extLst>
              <a:ext uri="{FF2B5EF4-FFF2-40B4-BE49-F238E27FC236}">
                <a16:creationId xmlns:a16="http://schemas.microsoft.com/office/drawing/2014/main" id="{4837B2D7-4FDB-45D2-8A85-B67AF983DD45}"/>
              </a:ext>
            </a:extLst>
          </p:cNvPr>
          <p:cNvCxnSpPr>
            <a:stCxn id="17" idx="1"/>
            <a:endCxn id="30" idx="1"/>
          </p:cNvCxnSpPr>
          <p:nvPr/>
        </p:nvCxnSpPr>
        <p:spPr>
          <a:xfrm rot="10800000" flipH="1" flipV="1">
            <a:off x="3792411" y="3775254"/>
            <a:ext cx="133718" cy="2021537"/>
          </a:xfrm>
          <a:prstGeom prst="bentConnector3">
            <a:avLst>
              <a:gd name="adj1" fmla="val -1709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连接符: 肘形 39">
            <a:extLst>
              <a:ext uri="{FF2B5EF4-FFF2-40B4-BE49-F238E27FC236}">
                <a16:creationId xmlns:a16="http://schemas.microsoft.com/office/drawing/2014/main" id="{779EABFF-4762-40A4-BC08-EF660ADB1BEC}"/>
              </a:ext>
            </a:extLst>
          </p:cNvPr>
          <p:cNvCxnSpPr>
            <a:cxnSpLocks/>
            <a:stCxn id="29" idx="3"/>
            <a:endCxn id="32" idx="2"/>
          </p:cNvCxnSpPr>
          <p:nvPr/>
        </p:nvCxnSpPr>
        <p:spPr>
          <a:xfrm flipV="1">
            <a:off x="6050302" y="4516302"/>
            <a:ext cx="1775134" cy="3214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连接符: 肘形 40">
            <a:extLst>
              <a:ext uri="{FF2B5EF4-FFF2-40B4-BE49-F238E27FC236}">
                <a16:creationId xmlns:a16="http://schemas.microsoft.com/office/drawing/2014/main" id="{9B2A9513-2770-4DCF-BD8C-F478634B4706}"/>
              </a:ext>
            </a:extLst>
          </p:cNvPr>
          <p:cNvCxnSpPr>
            <a:stCxn id="30" idx="3"/>
            <a:endCxn id="32" idx="2"/>
          </p:cNvCxnSpPr>
          <p:nvPr/>
        </p:nvCxnSpPr>
        <p:spPr>
          <a:xfrm flipV="1">
            <a:off x="6050302" y="4516302"/>
            <a:ext cx="1775134" cy="12804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矩形: 圆角 41">
            <a:extLst>
              <a:ext uri="{FF2B5EF4-FFF2-40B4-BE49-F238E27FC236}">
                <a16:creationId xmlns:a16="http://schemas.microsoft.com/office/drawing/2014/main" id="{0F993D7D-EBE1-4489-BF1A-EC292D2CAB2B}"/>
              </a:ext>
            </a:extLst>
          </p:cNvPr>
          <p:cNvSpPr/>
          <p:nvPr/>
        </p:nvSpPr>
        <p:spPr>
          <a:xfrm>
            <a:off x="6771795" y="2794624"/>
            <a:ext cx="2124173" cy="700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HP changes</a:t>
            </a:r>
            <a:endParaRPr lang="zh-CN" altLang="en-US" dirty="0">
              <a:solidFill>
                <a:schemeClr val="bg1"/>
              </a:solidFill>
            </a:endParaRPr>
          </a:p>
        </p:txBody>
      </p:sp>
      <p:cxnSp>
        <p:nvCxnSpPr>
          <p:cNvPr id="43" name="直接箭头连接符 42">
            <a:extLst>
              <a:ext uri="{FF2B5EF4-FFF2-40B4-BE49-F238E27FC236}">
                <a16:creationId xmlns:a16="http://schemas.microsoft.com/office/drawing/2014/main" id="{551A55F0-D376-46E2-8F1A-8DF04310B853}"/>
              </a:ext>
            </a:extLst>
          </p:cNvPr>
          <p:cNvCxnSpPr>
            <a:stCxn id="32" idx="0"/>
            <a:endCxn id="42" idx="2"/>
          </p:cNvCxnSpPr>
          <p:nvPr/>
        </p:nvCxnSpPr>
        <p:spPr>
          <a:xfrm flipV="1">
            <a:off x="7825436" y="3494728"/>
            <a:ext cx="8446" cy="321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a:extLst>
              <a:ext uri="{FF2B5EF4-FFF2-40B4-BE49-F238E27FC236}">
                <a16:creationId xmlns:a16="http://schemas.microsoft.com/office/drawing/2014/main" id="{725C8387-2214-475B-ABD4-DAF9CE63B8B7}"/>
              </a:ext>
            </a:extLst>
          </p:cNvPr>
          <p:cNvCxnSpPr>
            <a:stCxn id="42" idx="0"/>
            <a:endCxn id="31" idx="3"/>
          </p:cNvCxnSpPr>
          <p:nvPr/>
        </p:nvCxnSpPr>
        <p:spPr>
          <a:xfrm rot="16200000" flipV="1">
            <a:off x="6940551" y="1901292"/>
            <a:ext cx="117304" cy="16693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7508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0-#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0-#ppt_w/2"/>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25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0-#ppt_w/2"/>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53" presetClass="entr" presetSubtype="528" fill="hold" grpId="0" nodeType="withEffect">
                                  <p:stCondLst>
                                    <p:cond delay="50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anim calcmode="lin" valueType="num">
                                      <p:cBhvr>
                                        <p:cTn id="34" dur="500" fill="hold"/>
                                        <p:tgtEl>
                                          <p:spTgt spid="19"/>
                                        </p:tgtEl>
                                        <p:attrNameLst>
                                          <p:attrName>ppt_x</p:attrName>
                                        </p:attrNameLst>
                                      </p:cBhvr>
                                      <p:tavLst>
                                        <p:tav tm="0">
                                          <p:val>
                                            <p:fltVal val="0.5"/>
                                          </p:val>
                                        </p:tav>
                                        <p:tav tm="100000">
                                          <p:val>
                                            <p:strVal val="#ppt_x"/>
                                          </p:val>
                                        </p:tav>
                                      </p:tavLst>
                                    </p:anim>
                                    <p:anim calcmode="lin" valueType="num">
                                      <p:cBhvr>
                                        <p:cTn id="35" dur="500" fill="hold"/>
                                        <p:tgtEl>
                                          <p:spTgt spid="1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接连接符 37"/>
          <p:cNvSpPr>
            <a:spLocks noChangeShapeType="1"/>
          </p:cNvSpPr>
          <p:nvPr/>
        </p:nvSpPr>
        <p:spPr bwMode="auto">
          <a:xfrm>
            <a:off x="5341938" y="3932238"/>
            <a:ext cx="1476375" cy="1587"/>
          </a:xfrm>
          <a:prstGeom prst="line">
            <a:avLst/>
          </a:prstGeom>
          <a:noFill/>
          <a:ln w="6350">
            <a:solidFill>
              <a:srgbClr val="0059B3"/>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任意多边形 25"/>
          <p:cNvSpPr>
            <a:spLocks noChangeArrowheads="1"/>
          </p:cNvSpPr>
          <p:nvPr/>
        </p:nvSpPr>
        <p:spPr bwMode="auto">
          <a:xfrm rot="1800000">
            <a:off x="1408113" y="-146050"/>
            <a:ext cx="203200" cy="1446213"/>
          </a:xfrm>
          <a:custGeom>
            <a:avLst/>
            <a:gdLst>
              <a:gd name="T0" fmla="*/ 0 w 202739"/>
              <a:gd name="T1" fmla="*/ 116976 h 1446522"/>
              <a:gd name="T2" fmla="*/ 204125 w 202739"/>
              <a:gd name="T3" fmla="*/ 0 h 1446522"/>
              <a:gd name="T4" fmla="*/ 204125 w 202739"/>
              <a:gd name="T5" fmla="*/ 1445595 h 1446522"/>
              <a:gd name="T6" fmla="*/ 0 w 202739"/>
              <a:gd name="T7" fmla="*/ 1445595 h 1446522"/>
              <a:gd name="T8" fmla="*/ 0 60000 65536"/>
              <a:gd name="T9" fmla="*/ 0 60000 65536"/>
              <a:gd name="T10" fmla="*/ 0 60000 65536"/>
              <a:gd name="T11" fmla="*/ 0 60000 65536"/>
              <a:gd name="T12" fmla="*/ 0 w 202739"/>
              <a:gd name="T13" fmla="*/ 0 h 1446522"/>
              <a:gd name="T14" fmla="*/ 202739 w 202739"/>
              <a:gd name="T15" fmla="*/ 1446522 h 1446522"/>
            </a:gdLst>
            <a:ahLst/>
            <a:cxnLst>
              <a:cxn ang="T8">
                <a:pos x="T0" y="T1"/>
              </a:cxn>
              <a:cxn ang="T9">
                <a:pos x="T2" y="T3"/>
              </a:cxn>
              <a:cxn ang="T10">
                <a:pos x="T4" y="T5"/>
              </a:cxn>
              <a:cxn ang="T11">
                <a:pos x="T6" y="T7"/>
              </a:cxn>
            </a:cxnLst>
            <a:rect l="T12" t="T13" r="T14" b="T15"/>
            <a:pathLst>
              <a:path w="202739" h="1446522">
                <a:moveTo>
                  <a:pt x="0" y="117051"/>
                </a:moveTo>
                <a:lnTo>
                  <a:pt x="202739" y="0"/>
                </a:lnTo>
                <a:lnTo>
                  <a:pt x="202739" y="1446522"/>
                </a:lnTo>
                <a:lnTo>
                  <a:pt x="0" y="1446522"/>
                </a:lnTo>
                <a:lnTo>
                  <a:pt x="0" y="117051"/>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1" name="任意多边形 27"/>
          <p:cNvSpPr>
            <a:spLocks noChangeArrowheads="1"/>
          </p:cNvSpPr>
          <p:nvPr/>
        </p:nvSpPr>
        <p:spPr bwMode="auto">
          <a:xfrm rot="1800000">
            <a:off x="1304925" y="-219075"/>
            <a:ext cx="46038" cy="3121025"/>
          </a:xfrm>
          <a:custGeom>
            <a:avLst/>
            <a:gdLst>
              <a:gd name="T0" fmla="*/ 0 w 45719"/>
              <a:gd name="T1" fmla="*/ 26387 h 3121422"/>
              <a:gd name="T2" fmla="*/ 46682 w 45719"/>
              <a:gd name="T3" fmla="*/ 0 h 3121422"/>
              <a:gd name="T4" fmla="*/ 46682 w 45719"/>
              <a:gd name="T5" fmla="*/ 3120231 h 3121422"/>
              <a:gd name="T6" fmla="*/ 0 w 45719"/>
              <a:gd name="T7" fmla="*/ 3120231 h 3121422"/>
              <a:gd name="T8" fmla="*/ 0 60000 65536"/>
              <a:gd name="T9" fmla="*/ 0 60000 65536"/>
              <a:gd name="T10" fmla="*/ 0 60000 65536"/>
              <a:gd name="T11" fmla="*/ 0 60000 65536"/>
              <a:gd name="T12" fmla="*/ 0 w 45719"/>
              <a:gd name="T13" fmla="*/ 0 h 3121422"/>
              <a:gd name="T14" fmla="*/ 45719 w 45719"/>
              <a:gd name="T15" fmla="*/ 3121422 h 3121422"/>
            </a:gdLst>
            <a:ahLst/>
            <a:cxnLst>
              <a:cxn ang="T8">
                <a:pos x="T0" y="T1"/>
              </a:cxn>
              <a:cxn ang="T9">
                <a:pos x="T2" y="T3"/>
              </a:cxn>
              <a:cxn ang="T10">
                <a:pos x="T4" y="T5"/>
              </a:cxn>
              <a:cxn ang="T11">
                <a:pos x="T6" y="T7"/>
              </a:cxn>
            </a:cxnLst>
            <a:rect l="T12" t="T13" r="T14" b="T15"/>
            <a:pathLst>
              <a:path w="45719" h="3121422">
                <a:moveTo>
                  <a:pt x="0" y="26396"/>
                </a:moveTo>
                <a:lnTo>
                  <a:pt x="45719" y="0"/>
                </a:lnTo>
                <a:lnTo>
                  <a:pt x="45719" y="3121422"/>
                </a:lnTo>
                <a:lnTo>
                  <a:pt x="0" y="3121422"/>
                </a:lnTo>
                <a:lnTo>
                  <a:pt x="0" y="26396"/>
                </a:lnTo>
                <a:close/>
              </a:path>
            </a:pathLst>
          </a:custGeom>
          <a:solidFill>
            <a:srgbClr val="FFFFFF">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 name="任意多边形 31"/>
          <p:cNvSpPr>
            <a:spLocks noChangeArrowheads="1"/>
          </p:cNvSpPr>
          <p:nvPr/>
        </p:nvSpPr>
        <p:spPr bwMode="auto">
          <a:xfrm rot="1800000">
            <a:off x="2024063" y="4803775"/>
            <a:ext cx="46037" cy="2219325"/>
          </a:xfrm>
          <a:custGeom>
            <a:avLst/>
            <a:gdLst>
              <a:gd name="T0" fmla="*/ 0 w 45719"/>
              <a:gd name="T1" fmla="*/ 0 h 2219821"/>
              <a:gd name="T2" fmla="*/ 46679 w 45719"/>
              <a:gd name="T3" fmla="*/ 0 h 2219821"/>
              <a:gd name="T4" fmla="*/ 46679 w 45719"/>
              <a:gd name="T5" fmla="*/ 2191955 h 2219821"/>
              <a:gd name="T6" fmla="*/ 0 w 45719"/>
              <a:gd name="T7" fmla="*/ 2218333 h 2219821"/>
              <a:gd name="T8" fmla="*/ 0 60000 65536"/>
              <a:gd name="T9" fmla="*/ 0 60000 65536"/>
              <a:gd name="T10" fmla="*/ 0 60000 65536"/>
              <a:gd name="T11" fmla="*/ 0 60000 65536"/>
              <a:gd name="T12" fmla="*/ 0 w 45719"/>
              <a:gd name="T13" fmla="*/ 0 h 2219821"/>
              <a:gd name="T14" fmla="*/ 45719 w 45719"/>
              <a:gd name="T15" fmla="*/ 2219821 h 2219821"/>
            </a:gdLst>
            <a:ahLst/>
            <a:cxnLst>
              <a:cxn ang="T8">
                <a:pos x="T0" y="T1"/>
              </a:cxn>
              <a:cxn ang="T9">
                <a:pos x="T2" y="T3"/>
              </a:cxn>
              <a:cxn ang="T10">
                <a:pos x="T4" y="T5"/>
              </a:cxn>
              <a:cxn ang="T11">
                <a:pos x="T6" y="T7"/>
              </a:cxn>
            </a:cxnLst>
            <a:rect l="T12" t="T13" r="T14" b="T15"/>
            <a:pathLst>
              <a:path w="45719" h="2219821">
                <a:moveTo>
                  <a:pt x="0" y="0"/>
                </a:moveTo>
                <a:lnTo>
                  <a:pt x="45719" y="0"/>
                </a:lnTo>
                <a:lnTo>
                  <a:pt x="45719" y="2193425"/>
                </a:lnTo>
                <a:lnTo>
                  <a:pt x="0" y="2219821"/>
                </a:lnTo>
                <a:lnTo>
                  <a:pt x="0" y="0"/>
                </a:lnTo>
                <a:close/>
              </a:path>
            </a:pathLst>
          </a:custGeom>
          <a:solidFill>
            <a:srgbClr val="FFFFFF">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3" name="任意多边形 34"/>
          <p:cNvSpPr>
            <a:spLocks noChangeArrowheads="1"/>
          </p:cNvSpPr>
          <p:nvPr/>
        </p:nvSpPr>
        <p:spPr bwMode="auto">
          <a:xfrm rot="1800000">
            <a:off x="1930400" y="6380163"/>
            <a:ext cx="238125" cy="582612"/>
          </a:xfrm>
          <a:custGeom>
            <a:avLst/>
            <a:gdLst>
              <a:gd name="T0" fmla="*/ 0 w 239049"/>
              <a:gd name="T1" fmla="*/ 0 h 581981"/>
              <a:gd name="T2" fmla="*/ 236288 w 239049"/>
              <a:gd name="T3" fmla="*/ 0 h 581981"/>
              <a:gd name="T4" fmla="*/ 236288 w 239049"/>
              <a:gd name="T5" fmla="*/ 445410 h 581981"/>
              <a:gd name="T6" fmla="*/ 0 w 239049"/>
              <a:gd name="T7" fmla="*/ 583876 h 581981"/>
              <a:gd name="T8" fmla="*/ 0 60000 65536"/>
              <a:gd name="T9" fmla="*/ 0 60000 65536"/>
              <a:gd name="T10" fmla="*/ 0 60000 65536"/>
              <a:gd name="T11" fmla="*/ 0 60000 65536"/>
              <a:gd name="T12" fmla="*/ 0 w 239049"/>
              <a:gd name="T13" fmla="*/ 0 h 581981"/>
              <a:gd name="T14" fmla="*/ 239049 w 239049"/>
              <a:gd name="T15" fmla="*/ 581981 h 581981"/>
            </a:gdLst>
            <a:ahLst/>
            <a:cxnLst>
              <a:cxn ang="T8">
                <a:pos x="T0" y="T1"/>
              </a:cxn>
              <a:cxn ang="T9">
                <a:pos x="T2" y="T3"/>
              </a:cxn>
              <a:cxn ang="T10">
                <a:pos x="T4" y="T5"/>
              </a:cxn>
              <a:cxn ang="T11">
                <a:pos x="T6" y="T7"/>
              </a:cxn>
            </a:cxnLst>
            <a:rect l="T12" t="T13" r="T14" b="T15"/>
            <a:pathLst>
              <a:path w="239049" h="581981">
                <a:moveTo>
                  <a:pt x="0" y="0"/>
                </a:moveTo>
                <a:lnTo>
                  <a:pt x="239049" y="0"/>
                </a:lnTo>
                <a:lnTo>
                  <a:pt x="239049" y="443965"/>
                </a:lnTo>
                <a:lnTo>
                  <a:pt x="0" y="581981"/>
                </a:lnTo>
                <a:lnTo>
                  <a:pt x="0" y="0"/>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4" name="矩形 14"/>
          <p:cNvSpPr>
            <a:spLocks noChangeArrowheads="1"/>
          </p:cNvSpPr>
          <p:nvPr/>
        </p:nvSpPr>
        <p:spPr bwMode="auto">
          <a:xfrm rot="1800000">
            <a:off x="11090275" y="2316163"/>
            <a:ext cx="44450" cy="3463925"/>
          </a:xfrm>
          <a:prstGeom prst="rect">
            <a:avLst/>
          </a:prstGeom>
          <a:solidFill>
            <a:srgbClr val="FFFFFF">
              <a:alpha val="5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5" name="任意多边形 36"/>
          <p:cNvSpPr>
            <a:spLocks noChangeArrowheads="1"/>
          </p:cNvSpPr>
          <p:nvPr/>
        </p:nvSpPr>
        <p:spPr bwMode="auto">
          <a:xfrm rot="1800000">
            <a:off x="11558588" y="2481263"/>
            <a:ext cx="239712" cy="2520950"/>
          </a:xfrm>
          <a:custGeom>
            <a:avLst/>
            <a:gdLst>
              <a:gd name="T0" fmla="*/ 0 w 239049"/>
              <a:gd name="T1" fmla="*/ 0 h 2521176"/>
              <a:gd name="T2" fmla="*/ 241044 w 239049"/>
              <a:gd name="T3" fmla="*/ 413935 h 2521176"/>
              <a:gd name="T4" fmla="*/ 241044 w 239049"/>
              <a:gd name="T5" fmla="*/ 2520498 h 2521176"/>
              <a:gd name="T6" fmla="*/ 0 w 239049"/>
              <a:gd name="T7" fmla="*/ 2520498 h 2521176"/>
              <a:gd name="T8" fmla="*/ 0 60000 65536"/>
              <a:gd name="T9" fmla="*/ 0 60000 65536"/>
              <a:gd name="T10" fmla="*/ 0 60000 65536"/>
              <a:gd name="T11" fmla="*/ 0 60000 65536"/>
              <a:gd name="T12" fmla="*/ 0 w 239049"/>
              <a:gd name="T13" fmla="*/ 0 h 2521176"/>
              <a:gd name="T14" fmla="*/ 239049 w 239049"/>
              <a:gd name="T15" fmla="*/ 2521176 h 2521176"/>
            </a:gdLst>
            <a:ahLst/>
            <a:cxnLst>
              <a:cxn ang="T8">
                <a:pos x="T0" y="T1"/>
              </a:cxn>
              <a:cxn ang="T9">
                <a:pos x="T2" y="T3"/>
              </a:cxn>
              <a:cxn ang="T10">
                <a:pos x="T4" y="T5"/>
              </a:cxn>
              <a:cxn ang="T11">
                <a:pos x="T6" y="T7"/>
              </a:cxn>
            </a:cxnLst>
            <a:rect l="T12" t="T13" r="T14" b="T15"/>
            <a:pathLst>
              <a:path w="239049" h="2521176">
                <a:moveTo>
                  <a:pt x="0" y="0"/>
                </a:moveTo>
                <a:lnTo>
                  <a:pt x="239049" y="414046"/>
                </a:lnTo>
                <a:lnTo>
                  <a:pt x="239049" y="2521176"/>
                </a:lnTo>
                <a:lnTo>
                  <a:pt x="0" y="2521176"/>
                </a:lnTo>
                <a:lnTo>
                  <a:pt x="0" y="0"/>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grpSp>
        <p:nvGrpSpPr>
          <p:cNvPr id="13" name="组合 12">
            <a:extLst>
              <a:ext uri="{FF2B5EF4-FFF2-40B4-BE49-F238E27FC236}">
                <a16:creationId xmlns:a16="http://schemas.microsoft.com/office/drawing/2014/main" id="{E3814361-58D1-42AC-996C-563D239458E5}"/>
              </a:ext>
            </a:extLst>
          </p:cNvPr>
          <p:cNvGrpSpPr/>
          <p:nvPr/>
        </p:nvGrpSpPr>
        <p:grpSpPr>
          <a:xfrm>
            <a:off x="435383" y="318017"/>
            <a:ext cx="4225517" cy="523220"/>
            <a:chOff x="435383" y="318017"/>
            <a:chExt cx="4225517" cy="523220"/>
          </a:xfrm>
        </p:grpSpPr>
        <p:sp>
          <p:nvSpPr>
            <p:cNvPr id="18" name="文本框 38">
              <a:extLst>
                <a:ext uri="{FF2B5EF4-FFF2-40B4-BE49-F238E27FC236}">
                  <a16:creationId xmlns:a16="http://schemas.microsoft.com/office/drawing/2014/main" id="{A59BE741-89A0-41A7-9AA4-83E574070874}"/>
                </a:ext>
              </a:extLst>
            </p:cNvPr>
            <p:cNvSpPr txBox="1">
              <a:spLocks noChangeArrowheads="1"/>
            </p:cNvSpPr>
            <p:nvPr/>
          </p:nvSpPr>
          <p:spPr bwMode="auto">
            <a:xfrm>
              <a:off x="1028988" y="318017"/>
              <a:ext cx="3631912" cy="523220"/>
            </a:xfrm>
            <a:prstGeom prst="rect">
              <a:avLst/>
            </a:prstGeom>
            <a:noFill/>
            <a:ln w="9525">
              <a:noFill/>
              <a:miter lim="800000"/>
              <a:headEnd/>
              <a:tailEnd/>
            </a:ln>
          </p:spPr>
          <p:txBody>
            <a:bodyPr wrap="square">
              <a:spAutoFit/>
            </a:bodyPr>
            <a:lstStyle/>
            <a:p>
              <a:pPr eaLnBrk="1" hangingPunct="1"/>
              <a:r>
                <a:rPr lang="en-US" altLang="zh-CN" sz="2800" b="1" dirty="0">
                  <a:solidFill>
                    <a:schemeClr val="bg1"/>
                  </a:solidFill>
                </a:rPr>
                <a:t>DESIGN</a:t>
              </a:r>
              <a:endParaRPr lang="zh-CN" altLang="en-US" sz="2800" b="1" dirty="0">
                <a:solidFill>
                  <a:schemeClr val="bg1"/>
                </a:solidFill>
              </a:endParaRPr>
            </a:p>
          </p:txBody>
        </p:sp>
        <p:grpSp>
          <p:nvGrpSpPr>
            <p:cNvPr id="26" name="组合 3">
              <a:extLst>
                <a:ext uri="{FF2B5EF4-FFF2-40B4-BE49-F238E27FC236}">
                  <a16:creationId xmlns:a16="http://schemas.microsoft.com/office/drawing/2014/main" id="{44A152DA-3E23-4529-BF49-1F4D3ED615C6}"/>
                </a:ext>
              </a:extLst>
            </p:cNvPr>
            <p:cNvGrpSpPr>
              <a:grpSpLocks/>
            </p:cNvGrpSpPr>
            <p:nvPr/>
          </p:nvGrpSpPr>
          <p:grpSpPr bwMode="auto">
            <a:xfrm>
              <a:off x="435383" y="318017"/>
              <a:ext cx="477789" cy="523220"/>
              <a:chOff x="0" y="0"/>
              <a:chExt cx="569789" cy="829904"/>
            </a:xfrm>
          </p:grpSpPr>
          <p:sp>
            <p:nvSpPr>
              <p:cNvPr id="27" name="菱形 39">
                <a:extLst>
                  <a:ext uri="{FF2B5EF4-FFF2-40B4-BE49-F238E27FC236}">
                    <a16:creationId xmlns:a16="http://schemas.microsoft.com/office/drawing/2014/main" id="{2570E874-7D79-425B-87BD-85C9A5736425}"/>
                  </a:ext>
                </a:extLst>
              </p:cNvPr>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sp>
            <p:nvSpPr>
              <p:cNvPr id="28" name="菱形 40">
                <a:extLst>
                  <a:ext uri="{FF2B5EF4-FFF2-40B4-BE49-F238E27FC236}">
                    <a16:creationId xmlns:a16="http://schemas.microsoft.com/office/drawing/2014/main" id="{EE509BA7-4BBB-4871-845A-BA103AFF31DC}"/>
                  </a:ext>
                </a:extLst>
              </p:cNvPr>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grpSp>
      </p:grpSp>
      <p:pic>
        <p:nvPicPr>
          <p:cNvPr id="34" name="图片 33">
            <a:extLst>
              <a:ext uri="{FF2B5EF4-FFF2-40B4-BE49-F238E27FC236}">
                <a16:creationId xmlns:a16="http://schemas.microsoft.com/office/drawing/2014/main" id="{746B7DE5-C11C-42FF-B106-B83CFB926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52" y="717273"/>
            <a:ext cx="3929348" cy="5954196"/>
          </a:xfrm>
          <a:prstGeom prst="rect">
            <a:avLst/>
          </a:prstGeom>
        </p:spPr>
      </p:pic>
      <p:pic>
        <p:nvPicPr>
          <p:cNvPr id="35" name="图片 34">
            <a:extLst>
              <a:ext uri="{FF2B5EF4-FFF2-40B4-BE49-F238E27FC236}">
                <a16:creationId xmlns:a16="http://schemas.microsoft.com/office/drawing/2014/main" id="{3C0708E4-A848-4DFD-9672-B3FFBD6FD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7042" y="3023041"/>
            <a:ext cx="3740458" cy="3740458"/>
          </a:xfrm>
          <a:prstGeom prst="rect">
            <a:avLst/>
          </a:prstGeom>
        </p:spPr>
      </p:pic>
      <p:pic>
        <p:nvPicPr>
          <p:cNvPr id="36" name="图片 35">
            <a:extLst>
              <a:ext uri="{FF2B5EF4-FFF2-40B4-BE49-F238E27FC236}">
                <a16:creationId xmlns:a16="http://schemas.microsoft.com/office/drawing/2014/main" id="{8691D13F-8945-46DC-8596-B176EA3F0F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3960" y="482008"/>
            <a:ext cx="3698967" cy="3841059"/>
          </a:xfrm>
          <a:prstGeom prst="rect">
            <a:avLst/>
          </a:prstGeom>
        </p:spPr>
      </p:pic>
    </p:spTree>
    <p:extLst>
      <p:ext uri="{BB962C8B-B14F-4D97-AF65-F5344CB8AC3E}">
        <p14:creationId xmlns:p14="http://schemas.microsoft.com/office/powerpoint/2010/main" val="28136520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0-#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0-#ppt_w/2"/>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25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0-#ppt_w/2"/>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53" presetClass="entr" presetSubtype="528" fill="hold" grpId="0" nodeType="withEffect">
                                  <p:stCondLst>
                                    <p:cond delay="50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anim calcmode="lin" valueType="num">
                                      <p:cBhvr>
                                        <p:cTn id="34" dur="500" fill="hold"/>
                                        <p:tgtEl>
                                          <p:spTgt spid="19"/>
                                        </p:tgtEl>
                                        <p:attrNameLst>
                                          <p:attrName>ppt_x</p:attrName>
                                        </p:attrNameLst>
                                      </p:cBhvr>
                                      <p:tavLst>
                                        <p:tav tm="0">
                                          <p:val>
                                            <p:fltVal val="0.5"/>
                                          </p:val>
                                        </p:tav>
                                        <p:tav tm="100000">
                                          <p:val>
                                            <p:strVal val="#ppt_x"/>
                                          </p:val>
                                        </p:tav>
                                      </p:tavLst>
                                    </p:anim>
                                    <p:anim calcmode="lin" valueType="num">
                                      <p:cBhvr>
                                        <p:cTn id="35" dur="500" fill="hold"/>
                                        <p:tgtEl>
                                          <p:spTgt spid="1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接连接符 37"/>
          <p:cNvSpPr>
            <a:spLocks noChangeShapeType="1"/>
          </p:cNvSpPr>
          <p:nvPr/>
        </p:nvSpPr>
        <p:spPr bwMode="auto">
          <a:xfrm>
            <a:off x="5341938" y="3932238"/>
            <a:ext cx="1476375" cy="1587"/>
          </a:xfrm>
          <a:prstGeom prst="line">
            <a:avLst/>
          </a:prstGeom>
          <a:noFill/>
          <a:ln w="6350">
            <a:solidFill>
              <a:srgbClr val="0059B3"/>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任意多边形 25"/>
          <p:cNvSpPr>
            <a:spLocks noChangeArrowheads="1"/>
          </p:cNvSpPr>
          <p:nvPr/>
        </p:nvSpPr>
        <p:spPr bwMode="auto">
          <a:xfrm rot="1800000">
            <a:off x="1408113" y="-146050"/>
            <a:ext cx="203200" cy="1446213"/>
          </a:xfrm>
          <a:custGeom>
            <a:avLst/>
            <a:gdLst>
              <a:gd name="T0" fmla="*/ 0 w 202739"/>
              <a:gd name="T1" fmla="*/ 116976 h 1446522"/>
              <a:gd name="T2" fmla="*/ 204125 w 202739"/>
              <a:gd name="T3" fmla="*/ 0 h 1446522"/>
              <a:gd name="T4" fmla="*/ 204125 w 202739"/>
              <a:gd name="T5" fmla="*/ 1445595 h 1446522"/>
              <a:gd name="T6" fmla="*/ 0 w 202739"/>
              <a:gd name="T7" fmla="*/ 1445595 h 1446522"/>
              <a:gd name="T8" fmla="*/ 0 60000 65536"/>
              <a:gd name="T9" fmla="*/ 0 60000 65536"/>
              <a:gd name="T10" fmla="*/ 0 60000 65536"/>
              <a:gd name="T11" fmla="*/ 0 60000 65536"/>
              <a:gd name="T12" fmla="*/ 0 w 202739"/>
              <a:gd name="T13" fmla="*/ 0 h 1446522"/>
              <a:gd name="T14" fmla="*/ 202739 w 202739"/>
              <a:gd name="T15" fmla="*/ 1446522 h 1446522"/>
            </a:gdLst>
            <a:ahLst/>
            <a:cxnLst>
              <a:cxn ang="T8">
                <a:pos x="T0" y="T1"/>
              </a:cxn>
              <a:cxn ang="T9">
                <a:pos x="T2" y="T3"/>
              </a:cxn>
              <a:cxn ang="T10">
                <a:pos x="T4" y="T5"/>
              </a:cxn>
              <a:cxn ang="T11">
                <a:pos x="T6" y="T7"/>
              </a:cxn>
            </a:cxnLst>
            <a:rect l="T12" t="T13" r="T14" b="T15"/>
            <a:pathLst>
              <a:path w="202739" h="1446522">
                <a:moveTo>
                  <a:pt x="0" y="117051"/>
                </a:moveTo>
                <a:lnTo>
                  <a:pt x="202739" y="0"/>
                </a:lnTo>
                <a:lnTo>
                  <a:pt x="202739" y="1446522"/>
                </a:lnTo>
                <a:lnTo>
                  <a:pt x="0" y="1446522"/>
                </a:lnTo>
                <a:lnTo>
                  <a:pt x="0" y="117051"/>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1" name="任意多边形 27"/>
          <p:cNvSpPr>
            <a:spLocks noChangeArrowheads="1"/>
          </p:cNvSpPr>
          <p:nvPr/>
        </p:nvSpPr>
        <p:spPr bwMode="auto">
          <a:xfrm rot="1800000">
            <a:off x="1304925" y="-219075"/>
            <a:ext cx="46038" cy="3121025"/>
          </a:xfrm>
          <a:custGeom>
            <a:avLst/>
            <a:gdLst>
              <a:gd name="T0" fmla="*/ 0 w 45719"/>
              <a:gd name="T1" fmla="*/ 26387 h 3121422"/>
              <a:gd name="T2" fmla="*/ 46682 w 45719"/>
              <a:gd name="T3" fmla="*/ 0 h 3121422"/>
              <a:gd name="T4" fmla="*/ 46682 w 45719"/>
              <a:gd name="T5" fmla="*/ 3120231 h 3121422"/>
              <a:gd name="T6" fmla="*/ 0 w 45719"/>
              <a:gd name="T7" fmla="*/ 3120231 h 3121422"/>
              <a:gd name="T8" fmla="*/ 0 60000 65536"/>
              <a:gd name="T9" fmla="*/ 0 60000 65536"/>
              <a:gd name="T10" fmla="*/ 0 60000 65536"/>
              <a:gd name="T11" fmla="*/ 0 60000 65536"/>
              <a:gd name="T12" fmla="*/ 0 w 45719"/>
              <a:gd name="T13" fmla="*/ 0 h 3121422"/>
              <a:gd name="T14" fmla="*/ 45719 w 45719"/>
              <a:gd name="T15" fmla="*/ 3121422 h 3121422"/>
            </a:gdLst>
            <a:ahLst/>
            <a:cxnLst>
              <a:cxn ang="T8">
                <a:pos x="T0" y="T1"/>
              </a:cxn>
              <a:cxn ang="T9">
                <a:pos x="T2" y="T3"/>
              </a:cxn>
              <a:cxn ang="T10">
                <a:pos x="T4" y="T5"/>
              </a:cxn>
              <a:cxn ang="T11">
                <a:pos x="T6" y="T7"/>
              </a:cxn>
            </a:cxnLst>
            <a:rect l="T12" t="T13" r="T14" b="T15"/>
            <a:pathLst>
              <a:path w="45719" h="3121422">
                <a:moveTo>
                  <a:pt x="0" y="26396"/>
                </a:moveTo>
                <a:lnTo>
                  <a:pt x="45719" y="0"/>
                </a:lnTo>
                <a:lnTo>
                  <a:pt x="45719" y="3121422"/>
                </a:lnTo>
                <a:lnTo>
                  <a:pt x="0" y="3121422"/>
                </a:lnTo>
                <a:lnTo>
                  <a:pt x="0" y="26396"/>
                </a:lnTo>
                <a:close/>
              </a:path>
            </a:pathLst>
          </a:custGeom>
          <a:solidFill>
            <a:srgbClr val="FFFFFF">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 name="任意多边形 31"/>
          <p:cNvSpPr>
            <a:spLocks noChangeArrowheads="1"/>
          </p:cNvSpPr>
          <p:nvPr/>
        </p:nvSpPr>
        <p:spPr bwMode="auto">
          <a:xfrm rot="1800000">
            <a:off x="2024063" y="4803775"/>
            <a:ext cx="46037" cy="2219325"/>
          </a:xfrm>
          <a:custGeom>
            <a:avLst/>
            <a:gdLst>
              <a:gd name="T0" fmla="*/ 0 w 45719"/>
              <a:gd name="T1" fmla="*/ 0 h 2219821"/>
              <a:gd name="T2" fmla="*/ 46679 w 45719"/>
              <a:gd name="T3" fmla="*/ 0 h 2219821"/>
              <a:gd name="T4" fmla="*/ 46679 w 45719"/>
              <a:gd name="T5" fmla="*/ 2191955 h 2219821"/>
              <a:gd name="T6" fmla="*/ 0 w 45719"/>
              <a:gd name="T7" fmla="*/ 2218333 h 2219821"/>
              <a:gd name="T8" fmla="*/ 0 60000 65536"/>
              <a:gd name="T9" fmla="*/ 0 60000 65536"/>
              <a:gd name="T10" fmla="*/ 0 60000 65536"/>
              <a:gd name="T11" fmla="*/ 0 60000 65536"/>
              <a:gd name="T12" fmla="*/ 0 w 45719"/>
              <a:gd name="T13" fmla="*/ 0 h 2219821"/>
              <a:gd name="T14" fmla="*/ 45719 w 45719"/>
              <a:gd name="T15" fmla="*/ 2219821 h 2219821"/>
            </a:gdLst>
            <a:ahLst/>
            <a:cxnLst>
              <a:cxn ang="T8">
                <a:pos x="T0" y="T1"/>
              </a:cxn>
              <a:cxn ang="T9">
                <a:pos x="T2" y="T3"/>
              </a:cxn>
              <a:cxn ang="T10">
                <a:pos x="T4" y="T5"/>
              </a:cxn>
              <a:cxn ang="T11">
                <a:pos x="T6" y="T7"/>
              </a:cxn>
            </a:cxnLst>
            <a:rect l="T12" t="T13" r="T14" b="T15"/>
            <a:pathLst>
              <a:path w="45719" h="2219821">
                <a:moveTo>
                  <a:pt x="0" y="0"/>
                </a:moveTo>
                <a:lnTo>
                  <a:pt x="45719" y="0"/>
                </a:lnTo>
                <a:lnTo>
                  <a:pt x="45719" y="2193425"/>
                </a:lnTo>
                <a:lnTo>
                  <a:pt x="0" y="2219821"/>
                </a:lnTo>
                <a:lnTo>
                  <a:pt x="0" y="0"/>
                </a:lnTo>
                <a:close/>
              </a:path>
            </a:pathLst>
          </a:custGeom>
          <a:solidFill>
            <a:schemeClr val="accent1"/>
          </a:solidFill>
          <a:ln>
            <a:noFill/>
          </a:ln>
          <a:extLst/>
        </p:spPr>
        <p:txBody>
          <a:bodyPr anchor="ctr"/>
          <a:lstStyle/>
          <a:p>
            <a:endParaRPr lang="zh-CN" altLang="en-US"/>
          </a:p>
        </p:txBody>
      </p:sp>
      <p:sp>
        <p:nvSpPr>
          <p:cNvPr id="23" name="任意多边形 34"/>
          <p:cNvSpPr>
            <a:spLocks noChangeArrowheads="1"/>
          </p:cNvSpPr>
          <p:nvPr/>
        </p:nvSpPr>
        <p:spPr bwMode="auto">
          <a:xfrm rot="1800000">
            <a:off x="1930400" y="6380163"/>
            <a:ext cx="238125" cy="582612"/>
          </a:xfrm>
          <a:custGeom>
            <a:avLst/>
            <a:gdLst>
              <a:gd name="T0" fmla="*/ 0 w 239049"/>
              <a:gd name="T1" fmla="*/ 0 h 581981"/>
              <a:gd name="T2" fmla="*/ 236288 w 239049"/>
              <a:gd name="T3" fmla="*/ 0 h 581981"/>
              <a:gd name="T4" fmla="*/ 236288 w 239049"/>
              <a:gd name="T5" fmla="*/ 445410 h 581981"/>
              <a:gd name="T6" fmla="*/ 0 w 239049"/>
              <a:gd name="T7" fmla="*/ 583876 h 581981"/>
              <a:gd name="T8" fmla="*/ 0 60000 65536"/>
              <a:gd name="T9" fmla="*/ 0 60000 65536"/>
              <a:gd name="T10" fmla="*/ 0 60000 65536"/>
              <a:gd name="T11" fmla="*/ 0 60000 65536"/>
              <a:gd name="T12" fmla="*/ 0 w 239049"/>
              <a:gd name="T13" fmla="*/ 0 h 581981"/>
              <a:gd name="T14" fmla="*/ 239049 w 239049"/>
              <a:gd name="T15" fmla="*/ 581981 h 581981"/>
            </a:gdLst>
            <a:ahLst/>
            <a:cxnLst>
              <a:cxn ang="T8">
                <a:pos x="T0" y="T1"/>
              </a:cxn>
              <a:cxn ang="T9">
                <a:pos x="T2" y="T3"/>
              </a:cxn>
              <a:cxn ang="T10">
                <a:pos x="T4" y="T5"/>
              </a:cxn>
              <a:cxn ang="T11">
                <a:pos x="T6" y="T7"/>
              </a:cxn>
            </a:cxnLst>
            <a:rect l="T12" t="T13" r="T14" b="T15"/>
            <a:pathLst>
              <a:path w="239049" h="581981">
                <a:moveTo>
                  <a:pt x="0" y="0"/>
                </a:moveTo>
                <a:lnTo>
                  <a:pt x="239049" y="0"/>
                </a:lnTo>
                <a:lnTo>
                  <a:pt x="239049" y="443965"/>
                </a:lnTo>
                <a:lnTo>
                  <a:pt x="0" y="581981"/>
                </a:lnTo>
                <a:lnTo>
                  <a:pt x="0" y="0"/>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4" name="矩形 14"/>
          <p:cNvSpPr>
            <a:spLocks noChangeArrowheads="1"/>
          </p:cNvSpPr>
          <p:nvPr/>
        </p:nvSpPr>
        <p:spPr bwMode="auto">
          <a:xfrm rot="1800000">
            <a:off x="11090275" y="2316163"/>
            <a:ext cx="44450" cy="3463925"/>
          </a:xfrm>
          <a:prstGeom prst="rect">
            <a:avLst/>
          </a:prstGeom>
          <a:solidFill>
            <a:srgbClr val="FFFFFF">
              <a:alpha val="5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5" name="任意多边形 36"/>
          <p:cNvSpPr>
            <a:spLocks noChangeArrowheads="1"/>
          </p:cNvSpPr>
          <p:nvPr/>
        </p:nvSpPr>
        <p:spPr bwMode="auto">
          <a:xfrm rot="1800000">
            <a:off x="11558588" y="2481263"/>
            <a:ext cx="239712" cy="2520950"/>
          </a:xfrm>
          <a:custGeom>
            <a:avLst/>
            <a:gdLst>
              <a:gd name="T0" fmla="*/ 0 w 239049"/>
              <a:gd name="T1" fmla="*/ 0 h 2521176"/>
              <a:gd name="T2" fmla="*/ 241044 w 239049"/>
              <a:gd name="T3" fmla="*/ 413935 h 2521176"/>
              <a:gd name="T4" fmla="*/ 241044 w 239049"/>
              <a:gd name="T5" fmla="*/ 2520498 h 2521176"/>
              <a:gd name="T6" fmla="*/ 0 w 239049"/>
              <a:gd name="T7" fmla="*/ 2520498 h 2521176"/>
              <a:gd name="T8" fmla="*/ 0 60000 65536"/>
              <a:gd name="T9" fmla="*/ 0 60000 65536"/>
              <a:gd name="T10" fmla="*/ 0 60000 65536"/>
              <a:gd name="T11" fmla="*/ 0 60000 65536"/>
              <a:gd name="T12" fmla="*/ 0 w 239049"/>
              <a:gd name="T13" fmla="*/ 0 h 2521176"/>
              <a:gd name="T14" fmla="*/ 239049 w 239049"/>
              <a:gd name="T15" fmla="*/ 2521176 h 2521176"/>
            </a:gdLst>
            <a:ahLst/>
            <a:cxnLst>
              <a:cxn ang="T8">
                <a:pos x="T0" y="T1"/>
              </a:cxn>
              <a:cxn ang="T9">
                <a:pos x="T2" y="T3"/>
              </a:cxn>
              <a:cxn ang="T10">
                <a:pos x="T4" y="T5"/>
              </a:cxn>
              <a:cxn ang="T11">
                <a:pos x="T6" y="T7"/>
              </a:cxn>
            </a:cxnLst>
            <a:rect l="T12" t="T13" r="T14" b="T15"/>
            <a:pathLst>
              <a:path w="239049" h="2521176">
                <a:moveTo>
                  <a:pt x="0" y="0"/>
                </a:moveTo>
                <a:lnTo>
                  <a:pt x="239049" y="414046"/>
                </a:lnTo>
                <a:lnTo>
                  <a:pt x="239049" y="2521176"/>
                </a:lnTo>
                <a:lnTo>
                  <a:pt x="0" y="2521176"/>
                </a:lnTo>
                <a:lnTo>
                  <a:pt x="0" y="0"/>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grpSp>
        <p:nvGrpSpPr>
          <p:cNvPr id="13" name="组合 12">
            <a:extLst>
              <a:ext uri="{FF2B5EF4-FFF2-40B4-BE49-F238E27FC236}">
                <a16:creationId xmlns:a16="http://schemas.microsoft.com/office/drawing/2014/main" id="{E3814361-58D1-42AC-996C-563D239458E5}"/>
              </a:ext>
            </a:extLst>
          </p:cNvPr>
          <p:cNvGrpSpPr/>
          <p:nvPr/>
        </p:nvGrpSpPr>
        <p:grpSpPr>
          <a:xfrm>
            <a:off x="435383" y="318017"/>
            <a:ext cx="4225517" cy="523220"/>
            <a:chOff x="435383" y="318017"/>
            <a:chExt cx="4225517" cy="523220"/>
          </a:xfrm>
        </p:grpSpPr>
        <p:sp>
          <p:nvSpPr>
            <p:cNvPr id="18" name="文本框 38">
              <a:extLst>
                <a:ext uri="{FF2B5EF4-FFF2-40B4-BE49-F238E27FC236}">
                  <a16:creationId xmlns:a16="http://schemas.microsoft.com/office/drawing/2014/main" id="{A59BE741-89A0-41A7-9AA4-83E574070874}"/>
                </a:ext>
              </a:extLst>
            </p:cNvPr>
            <p:cNvSpPr txBox="1">
              <a:spLocks noChangeArrowheads="1"/>
            </p:cNvSpPr>
            <p:nvPr/>
          </p:nvSpPr>
          <p:spPr bwMode="auto">
            <a:xfrm>
              <a:off x="1028988" y="318017"/>
              <a:ext cx="3631912" cy="523220"/>
            </a:xfrm>
            <a:prstGeom prst="rect">
              <a:avLst/>
            </a:prstGeom>
            <a:noFill/>
            <a:ln w="9525">
              <a:noFill/>
              <a:miter lim="800000"/>
              <a:headEnd/>
              <a:tailEnd/>
            </a:ln>
          </p:spPr>
          <p:txBody>
            <a:bodyPr wrap="square">
              <a:spAutoFit/>
            </a:bodyPr>
            <a:lstStyle/>
            <a:p>
              <a:pPr eaLnBrk="1" hangingPunct="1"/>
              <a:r>
                <a:rPr lang="en-US" altLang="zh-CN" sz="2800" b="1" dirty="0">
                  <a:solidFill>
                    <a:schemeClr val="bg1"/>
                  </a:solidFill>
                </a:rPr>
                <a:t>DESIGN</a:t>
              </a:r>
              <a:endParaRPr lang="zh-CN" altLang="en-US" sz="2800" b="1" dirty="0">
                <a:solidFill>
                  <a:schemeClr val="bg1"/>
                </a:solidFill>
              </a:endParaRPr>
            </a:p>
          </p:txBody>
        </p:sp>
        <p:grpSp>
          <p:nvGrpSpPr>
            <p:cNvPr id="26" name="组合 3">
              <a:extLst>
                <a:ext uri="{FF2B5EF4-FFF2-40B4-BE49-F238E27FC236}">
                  <a16:creationId xmlns:a16="http://schemas.microsoft.com/office/drawing/2014/main" id="{44A152DA-3E23-4529-BF49-1F4D3ED615C6}"/>
                </a:ext>
              </a:extLst>
            </p:cNvPr>
            <p:cNvGrpSpPr>
              <a:grpSpLocks/>
            </p:cNvGrpSpPr>
            <p:nvPr/>
          </p:nvGrpSpPr>
          <p:grpSpPr bwMode="auto">
            <a:xfrm>
              <a:off x="435383" y="318017"/>
              <a:ext cx="477789" cy="523220"/>
              <a:chOff x="0" y="0"/>
              <a:chExt cx="569789" cy="829904"/>
            </a:xfrm>
          </p:grpSpPr>
          <p:sp>
            <p:nvSpPr>
              <p:cNvPr id="27" name="菱形 39">
                <a:extLst>
                  <a:ext uri="{FF2B5EF4-FFF2-40B4-BE49-F238E27FC236}">
                    <a16:creationId xmlns:a16="http://schemas.microsoft.com/office/drawing/2014/main" id="{2570E874-7D79-425B-87BD-85C9A5736425}"/>
                  </a:ext>
                </a:extLst>
              </p:cNvPr>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sp>
            <p:nvSpPr>
              <p:cNvPr id="28" name="菱形 40">
                <a:extLst>
                  <a:ext uri="{FF2B5EF4-FFF2-40B4-BE49-F238E27FC236}">
                    <a16:creationId xmlns:a16="http://schemas.microsoft.com/office/drawing/2014/main" id="{EE509BA7-4BBB-4871-845A-BA103AFF31DC}"/>
                  </a:ext>
                </a:extLst>
              </p:cNvPr>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grpSp>
      </p:grpSp>
      <p:sp>
        <p:nvSpPr>
          <p:cNvPr id="14" name="矩形: 圆角 13">
            <a:extLst>
              <a:ext uri="{FF2B5EF4-FFF2-40B4-BE49-F238E27FC236}">
                <a16:creationId xmlns:a16="http://schemas.microsoft.com/office/drawing/2014/main" id="{5C6F55E4-8D00-4B5F-8465-99E334E14405}"/>
              </a:ext>
            </a:extLst>
          </p:cNvPr>
          <p:cNvSpPr/>
          <p:nvPr/>
        </p:nvSpPr>
        <p:spPr>
          <a:xfrm>
            <a:off x="4168910" y="369100"/>
            <a:ext cx="2375554" cy="700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平行四边形 14">
            <a:extLst>
              <a:ext uri="{FF2B5EF4-FFF2-40B4-BE49-F238E27FC236}">
                <a16:creationId xmlns:a16="http://schemas.microsoft.com/office/drawing/2014/main" id="{D281FEDA-A934-40A0-B82D-3BCD66B50036}"/>
              </a:ext>
            </a:extLst>
          </p:cNvPr>
          <p:cNvSpPr/>
          <p:nvPr/>
        </p:nvSpPr>
        <p:spPr>
          <a:xfrm>
            <a:off x="4122359" y="1516721"/>
            <a:ext cx="2375554" cy="606547"/>
          </a:xfrm>
          <a:prstGeom prst="parallelogram">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菱形 15">
            <a:extLst>
              <a:ext uri="{FF2B5EF4-FFF2-40B4-BE49-F238E27FC236}">
                <a16:creationId xmlns:a16="http://schemas.microsoft.com/office/drawing/2014/main" id="{C12191E0-076A-45CA-9449-94A72BEEEB0A}"/>
              </a:ext>
            </a:extLst>
          </p:cNvPr>
          <p:cNvSpPr/>
          <p:nvPr/>
        </p:nvSpPr>
        <p:spPr>
          <a:xfrm>
            <a:off x="4172242" y="2578227"/>
            <a:ext cx="2375554" cy="914401"/>
          </a:xfrm>
          <a:prstGeom prst="diamon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文本框 16">
            <a:extLst>
              <a:ext uri="{FF2B5EF4-FFF2-40B4-BE49-F238E27FC236}">
                <a16:creationId xmlns:a16="http://schemas.microsoft.com/office/drawing/2014/main" id="{80FB80EE-248C-4028-9D9C-6346BFB18F10}"/>
              </a:ext>
            </a:extLst>
          </p:cNvPr>
          <p:cNvSpPr txBox="1"/>
          <p:nvPr/>
        </p:nvSpPr>
        <p:spPr>
          <a:xfrm>
            <a:off x="4855227" y="589365"/>
            <a:ext cx="1602556" cy="369332"/>
          </a:xfrm>
          <a:prstGeom prst="rect">
            <a:avLst/>
          </a:prstGeom>
          <a:solidFill>
            <a:schemeClr val="accent1"/>
          </a:solidFill>
        </p:spPr>
        <p:txBody>
          <a:bodyPr wrap="square" rtlCol="0">
            <a:spAutoFit/>
          </a:bodyPr>
          <a:lstStyle/>
          <a:p>
            <a:r>
              <a:rPr lang="en-US" altLang="zh-CN" dirty="0">
                <a:solidFill>
                  <a:schemeClr val="bg1"/>
                </a:solidFill>
              </a:rPr>
              <a:t>START</a:t>
            </a:r>
            <a:endParaRPr lang="zh-CN" altLang="en-US" dirty="0">
              <a:solidFill>
                <a:schemeClr val="bg1"/>
              </a:solidFill>
            </a:endParaRPr>
          </a:p>
        </p:txBody>
      </p:sp>
      <p:sp>
        <p:nvSpPr>
          <p:cNvPr id="29" name="文本框 28">
            <a:extLst>
              <a:ext uri="{FF2B5EF4-FFF2-40B4-BE49-F238E27FC236}">
                <a16:creationId xmlns:a16="http://schemas.microsoft.com/office/drawing/2014/main" id="{9F5D3DE1-1257-4C26-B3F6-396218E4F7FB}"/>
              </a:ext>
            </a:extLst>
          </p:cNvPr>
          <p:cNvSpPr txBox="1"/>
          <p:nvPr/>
        </p:nvSpPr>
        <p:spPr>
          <a:xfrm>
            <a:off x="4605489" y="2850761"/>
            <a:ext cx="1602556" cy="369332"/>
          </a:xfrm>
          <a:prstGeom prst="rect">
            <a:avLst/>
          </a:prstGeom>
          <a:solidFill>
            <a:schemeClr val="accent1"/>
          </a:solidFill>
        </p:spPr>
        <p:txBody>
          <a:bodyPr wrap="square" rtlCol="0">
            <a:spAutoFit/>
          </a:bodyPr>
          <a:lstStyle/>
          <a:p>
            <a:r>
              <a:rPr lang="en-US" altLang="zh-CN" dirty="0">
                <a:solidFill>
                  <a:schemeClr val="bg1"/>
                </a:solidFill>
              </a:rPr>
              <a:t>  Mov % 6?</a:t>
            </a:r>
            <a:endParaRPr lang="zh-CN" altLang="en-US" dirty="0">
              <a:solidFill>
                <a:schemeClr val="bg1"/>
              </a:solidFill>
            </a:endParaRPr>
          </a:p>
        </p:txBody>
      </p:sp>
      <p:sp>
        <p:nvSpPr>
          <p:cNvPr id="30" name="文本框 29">
            <a:extLst>
              <a:ext uri="{FF2B5EF4-FFF2-40B4-BE49-F238E27FC236}">
                <a16:creationId xmlns:a16="http://schemas.microsoft.com/office/drawing/2014/main" id="{EBC09478-0039-4384-BE75-A46C1C97E64F}"/>
              </a:ext>
            </a:extLst>
          </p:cNvPr>
          <p:cNvSpPr txBox="1"/>
          <p:nvPr/>
        </p:nvSpPr>
        <p:spPr>
          <a:xfrm>
            <a:off x="4249228" y="1793802"/>
            <a:ext cx="1602556" cy="369332"/>
          </a:xfrm>
          <a:prstGeom prst="rect">
            <a:avLst/>
          </a:prstGeom>
          <a:solidFill>
            <a:schemeClr val="accent1"/>
          </a:solidFill>
        </p:spPr>
        <p:txBody>
          <a:bodyPr wrap="square" rtlCol="0">
            <a:spAutoFit/>
          </a:bodyPr>
          <a:lstStyle/>
          <a:p>
            <a:endParaRPr lang="zh-CN" altLang="en-US" dirty="0">
              <a:solidFill>
                <a:schemeClr val="bg1"/>
              </a:solidFill>
            </a:endParaRPr>
          </a:p>
        </p:txBody>
      </p:sp>
      <p:sp>
        <p:nvSpPr>
          <p:cNvPr id="31" name="文本框 30">
            <a:extLst>
              <a:ext uri="{FF2B5EF4-FFF2-40B4-BE49-F238E27FC236}">
                <a16:creationId xmlns:a16="http://schemas.microsoft.com/office/drawing/2014/main" id="{1C7A3116-6CD2-4221-A09F-E0CA8C1156B3}"/>
              </a:ext>
            </a:extLst>
          </p:cNvPr>
          <p:cNvSpPr txBox="1"/>
          <p:nvPr/>
        </p:nvSpPr>
        <p:spPr>
          <a:xfrm>
            <a:off x="4737662" y="1671603"/>
            <a:ext cx="1602556" cy="369332"/>
          </a:xfrm>
          <a:prstGeom prst="rect">
            <a:avLst/>
          </a:prstGeom>
          <a:solidFill>
            <a:schemeClr val="accent1"/>
          </a:solidFill>
        </p:spPr>
        <p:txBody>
          <a:bodyPr wrap="square" rtlCol="0">
            <a:spAutoFit/>
          </a:bodyPr>
          <a:lstStyle/>
          <a:p>
            <a:r>
              <a:rPr lang="en-US" altLang="zh-CN" dirty="0">
                <a:solidFill>
                  <a:schemeClr val="bg1"/>
                </a:solidFill>
              </a:rPr>
              <a:t>Input  mov</a:t>
            </a:r>
            <a:endParaRPr lang="zh-CN" altLang="en-US" dirty="0">
              <a:solidFill>
                <a:schemeClr val="bg1"/>
              </a:solidFill>
            </a:endParaRPr>
          </a:p>
        </p:txBody>
      </p:sp>
      <p:cxnSp>
        <p:nvCxnSpPr>
          <p:cNvPr id="32" name="直接箭头连接符 31">
            <a:extLst>
              <a:ext uri="{FF2B5EF4-FFF2-40B4-BE49-F238E27FC236}">
                <a16:creationId xmlns:a16="http://schemas.microsoft.com/office/drawing/2014/main" id="{14A14547-5788-48AA-9DC7-A005564C165F}"/>
              </a:ext>
            </a:extLst>
          </p:cNvPr>
          <p:cNvCxnSpPr>
            <a:cxnSpLocks/>
          </p:cNvCxnSpPr>
          <p:nvPr/>
        </p:nvCxnSpPr>
        <p:spPr>
          <a:xfrm>
            <a:off x="5306804" y="1069204"/>
            <a:ext cx="0" cy="45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9B2A8EC4-1F75-43D1-9486-C9D7569D55FE}"/>
              </a:ext>
            </a:extLst>
          </p:cNvPr>
          <p:cNvCxnSpPr>
            <a:cxnSpLocks/>
          </p:cNvCxnSpPr>
          <p:nvPr/>
        </p:nvCxnSpPr>
        <p:spPr>
          <a:xfrm>
            <a:off x="5310136" y="2163134"/>
            <a:ext cx="0" cy="415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2D5BFB5A-F13A-4C1F-8870-8424E1FA0308}"/>
              </a:ext>
            </a:extLst>
          </p:cNvPr>
          <p:cNvSpPr txBox="1"/>
          <p:nvPr/>
        </p:nvSpPr>
        <p:spPr>
          <a:xfrm>
            <a:off x="3180070" y="2338397"/>
            <a:ext cx="1602556" cy="369332"/>
          </a:xfrm>
          <a:prstGeom prst="rect">
            <a:avLst/>
          </a:prstGeom>
          <a:solidFill>
            <a:schemeClr val="accent1"/>
          </a:solidFill>
        </p:spPr>
        <p:txBody>
          <a:bodyPr wrap="square" rtlCol="0">
            <a:spAutoFit/>
          </a:bodyPr>
          <a:lstStyle/>
          <a:p>
            <a:r>
              <a:rPr lang="en-US" altLang="zh-CN" dirty="0">
                <a:solidFill>
                  <a:schemeClr val="bg1"/>
                </a:solidFill>
              </a:rPr>
              <a:t>YES</a:t>
            </a:r>
            <a:endParaRPr lang="zh-CN" altLang="en-US" dirty="0">
              <a:solidFill>
                <a:schemeClr val="bg1"/>
              </a:solidFill>
            </a:endParaRPr>
          </a:p>
        </p:txBody>
      </p:sp>
      <p:cxnSp>
        <p:nvCxnSpPr>
          <p:cNvPr id="35" name="直接连接符 34">
            <a:extLst>
              <a:ext uri="{FF2B5EF4-FFF2-40B4-BE49-F238E27FC236}">
                <a16:creationId xmlns:a16="http://schemas.microsoft.com/office/drawing/2014/main" id="{B0DF6144-B4CE-4ED9-A1C7-85D780F2C516}"/>
              </a:ext>
            </a:extLst>
          </p:cNvPr>
          <p:cNvCxnSpPr>
            <a:stCxn id="16" idx="1"/>
          </p:cNvCxnSpPr>
          <p:nvPr/>
        </p:nvCxnSpPr>
        <p:spPr>
          <a:xfrm flipH="1" flipV="1">
            <a:off x="3182428" y="3035427"/>
            <a:ext cx="98981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A44F83DC-DE89-40A1-A437-A3FEE4FEE4E8}"/>
              </a:ext>
            </a:extLst>
          </p:cNvPr>
          <p:cNvCxnSpPr>
            <a:cxnSpLocks/>
          </p:cNvCxnSpPr>
          <p:nvPr/>
        </p:nvCxnSpPr>
        <p:spPr>
          <a:xfrm flipV="1">
            <a:off x="3191854" y="1866504"/>
            <a:ext cx="0" cy="1168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8194973D-2529-4235-B2F4-40077272BE3C}"/>
              </a:ext>
            </a:extLst>
          </p:cNvPr>
          <p:cNvCxnSpPr>
            <a:cxnSpLocks/>
          </p:cNvCxnSpPr>
          <p:nvPr/>
        </p:nvCxnSpPr>
        <p:spPr>
          <a:xfrm>
            <a:off x="3182428" y="1866504"/>
            <a:ext cx="9399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菱形 38">
            <a:extLst>
              <a:ext uri="{FF2B5EF4-FFF2-40B4-BE49-F238E27FC236}">
                <a16:creationId xmlns:a16="http://schemas.microsoft.com/office/drawing/2014/main" id="{DC7FA811-ACDA-4B67-B274-DDE008F38CD7}"/>
              </a:ext>
            </a:extLst>
          </p:cNvPr>
          <p:cNvSpPr/>
          <p:nvPr/>
        </p:nvSpPr>
        <p:spPr>
          <a:xfrm>
            <a:off x="4187764" y="3837554"/>
            <a:ext cx="2375554" cy="914401"/>
          </a:xfrm>
          <a:prstGeom prst="diamon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40" name="菱形 39">
            <a:extLst>
              <a:ext uri="{FF2B5EF4-FFF2-40B4-BE49-F238E27FC236}">
                <a16:creationId xmlns:a16="http://schemas.microsoft.com/office/drawing/2014/main" id="{E753DAB8-A491-4CB8-A90B-762A91B18D28}"/>
              </a:ext>
            </a:extLst>
          </p:cNvPr>
          <p:cNvSpPr/>
          <p:nvPr/>
        </p:nvSpPr>
        <p:spPr>
          <a:xfrm>
            <a:off x="7538475" y="3837553"/>
            <a:ext cx="2375554" cy="914401"/>
          </a:xfrm>
          <a:prstGeom prst="diamon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41" name="菱形 40">
            <a:extLst>
              <a:ext uri="{FF2B5EF4-FFF2-40B4-BE49-F238E27FC236}">
                <a16:creationId xmlns:a16="http://schemas.microsoft.com/office/drawing/2014/main" id="{C3C1631C-748F-447F-875E-1D54D4680C57}"/>
              </a:ext>
            </a:extLst>
          </p:cNvPr>
          <p:cNvSpPr/>
          <p:nvPr/>
        </p:nvSpPr>
        <p:spPr>
          <a:xfrm>
            <a:off x="913172" y="3837553"/>
            <a:ext cx="2375554" cy="91440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文本框 41">
            <a:extLst>
              <a:ext uri="{FF2B5EF4-FFF2-40B4-BE49-F238E27FC236}">
                <a16:creationId xmlns:a16="http://schemas.microsoft.com/office/drawing/2014/main" id="{FF65C337-A91E-4293-BA39-0515C04AAB63}"/>
              </a:ext>
            </a:extLst>
          </p:cNvPr>
          <p:cNvSpPr txBox="1"/>
          <p:nvPr/>
        </p:nvSpPr>
        <p:spPr>
          <a:xfrm>
            <a:off x="1299671" y="4110087"/>
            <a:ext cx="1602556" cy="369332"/>
          </a:xfrm>
          <a:prstGeom prst="rect">
            <a:avLst/>
          </a:prstGeom>
          <a:solidFill>
            <a:schemeClr val="accent1"/>
          </a:solidFill>
        </p:spPr>
        <p:txBody>
          <a:bodyPr wrap="square" rtlCol="0">
            <a:spAutoFit/>
          </a:bodyPr>
          <a:lstStyle/>
          <a:p>
            <a:r>
              <a:rPr lang="en-US" altLang="zh-CN" dirty="0">
                <a:solidFill>
                  <a:schemeClr val="bg1"/>
                </a:solidFill>
              </a:rPr>
              <a:t>  Mov % 6=3?</a:t>
            </a:r>
            <a:endParaRPr lang="zh-CN" altLang="en-US" dirty="0">
              <a:solidFill>
                <a:schemeClr val="bg1"/>
              </a:solidFill>
            </a:endParaRPr>
          </a:p>
        </p:txBody>
      </p:sp>
      <p:sp>
        <p:nvSpPr>
          <p:cNvPr id="43" name="文本框 42">
            <a:extLst>
              <a:ext uri="{FF2B5EF4-FFF2-40B4-BE49-F238E27FC236}">
                <a16:creationId xmlns:a16="http://schemas.microsoft.com/office/drawing/2014/main" id="{CA259F97-F2A5-4DC4-8E52-67964E73153F}"/>
              </a:ext>
            </a:extLst>
          </p:cNvPr>
          <p:cNvSpPr txBox="1"/>
          <p:nvPr/>
        </p:nvSpPr>
        <p:spPr>
          <a:xfrm>
            <a:off x="4505526" y="4110088"/>
            <a:ext cx="1602556" cy="369332"/>
          </a:xfrm>
          <a:prstGeom prst="rect">
            <a:avLst/>
          </a:prstGeom>
          <a:solidFill>
            <a:schemeClr val="accent1"/>
          </a:solidFill>
        </p:spPr>
        <p:txBody>
          <a:bodyPr wrap="square" rtlCol="0">
            <a:spAutoFit/>
          </a:bodyPr>
          <a:lstStyle/>
          <a:p>
            <a:r>
              <a:rPr lang="en-US" altLang="zh-CN" dirty="0">
                <a:solidFill>
                  <a:schemeClr val="bg1"/>
                </a:solidFill>
              </a:rPr>
              <a:t>  Mov % 6=4?</a:t>
            </a:r>
            <a:endParaRPr lang="zh-CN" altLang="en-US" dirty="0">
              <a:solidFill>
                <a:schemeClr val="bg1"/>
              </a:solidFill>
            </a:endParaRPr>
          </a:p>
        </p:txBody>
      </p:sp>
      <p:sp>
        <p:nvSpPr>
          <p:cNvPr id="44" name="文本框 43">
            <a:extLst>
              <a:ext uri="{FF2B5EF4-FFF2-40B4-BE49-F238E27FC236}">
                <a16:creationId xmlns:a16="http://schemas.microsoft.com/office/drawing/2014/main" id="{685BDE25-74A8-4EEF-9FD6-53D966C8B4FB}"/>
              </a:ext>
            </a:extLst>
          </p:cNvPr>
          <p:cNvSpPr txBox="1"/>
          <p:nvPr/>
        </p:nvSpPr>
        <p:spPr>
          <a:xfrm>
            <a:off x="7895950" y="4099854"/>
            <a:ext cx="1602556" cy="369332"/>
          </a:xfrm>
          <a:prstGeom prst="rect">
            <a:avLst/>
          </a:prstGeom>
          <a:solidFill>
            <a:schemeClr val="accent1"/>
          </a:solidFill>
        </p:spPr>
        <p:txBody>
          <a:bodyPr wrap="square" rtlCol="0">
            <a:spAutoFit/>
          </a:bodyPr>
          <a:lstStyle/>
          <a:p>
            <a:r>
              <a:rPr lang="en-US" altLang="zh-CN" dirty="0">
                <a:solidFill>
                  <a:schemeClr val="bg1"/>
                </a:solidFill>
              </a:rPr>
              <a:t>  Mov % 6?=5?</a:t>
            </a:r>
            <a:endParaRPr lang="zh-CN" altLang="en-US" dirty="0">
              <a:solidFill>
                <a:schemeClr val="bg1"/>
              </a:solidFill>
            </a:endParaRPr>
          </a:p>
        </p:txBody>
      </p:sp>
      <p:cxnSp>
        <p:nvCxnSpPr>
          <p:cNvPr id="45" name="直接连接符 44">
            <a:extLst>
              <a:ext uri="{FF2B5EF4-FFF2-40B4-BE49-F238E27FC236}">
                <a16:creationId xmlns:a16="http://schemas.microsoft.com/office/drawing/2014/main" id="{2191D1CF-136A-4B06-887E-BEB21FD38CE6}"/>
              </a:ext>
            </a:extLst>
          </p:cNvPr>
          <p:cNvCxnSpPr>
            <a:cxnSpLocks/>
          </p:cNvCxnSpPr>
          <p:nvPr/>
        </p:nvCxnSpPr>
        <p:spPr>
          <a:xfrm flipH="1">
            <a:off x="2104282" y="3471571"/>
            <a:ext cx="6596278" cy="17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C069CA5A-42A5-4007-81D1-A3B39B851A57}"/>
              </a:ext>
            </a:extLst>
          </p:cNvPr>
          <p:cNvCxnSpPr>
            <a:cxnSpLocks/>
          </p:cNvCxnSpPr>
          <p:nvPr/>
        </p:nvCxnSpPr>
        <p:spPr>
          <a:xfrm>
            <a:off x="2100949" y="4765633"/>
            <a:ext cx="0" cy="54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12D5BA0B-AB32-4011-914A-1E3442E0D94C}"/>
              </a:ext>
            </a:extLst>
          </p:cNvPr>
          <p:cNvCxnSpPr>
            <a:cxnSpLocks/>
            <a:endCxn id="41" idx="0"/>
          </p:cNvCxnSpPr>
          <p:nvPr/>
        </p:nvCxnSpPr>
        <p:spPr>
          <a:xfrm flipH="1">
            <a:off x="2100949" y="3511259"/>
            <a:ext cx="3332" cy="326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D9160DBA-701E-4FB8-80A7-D6537BCB756C}"/>
              </a:ext>
            </a:extLst>
          </p:cNvPr>
          <p:cNvCxnSpPr>
            <a:cxnSpLocks/>
          </p:cNvCxnSpPr>
          <p:nvPr/>
        </p:nvCxnSpPr>
        <p:spPr>
          <a:xfrm>
            <a:off x="5357855" y="3511259"/>
            <a:ext cx="0" cy="377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398EB018-F171-4E51-BC6E-9A5D4151408E}"/>
              </a:ext>
            </a:extLst>
          </p:cNvPr>
          <p:cNvCxnSpPr>
            <a:cxnSpLocks/>
          </p:cNvCxnSpPr>
          <p:nvPr/>
        </p:nvCxnSpPr>
        <p:spPr>
          <a:xfrm>
            <a:off x="8700560" y="3511259"/>
            <a:ext cx="0" cy="418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547991EA-6AE4-46D7-A1F3-7AFBD536BBE8}"/>
              </a:ext>
            </a:extLst>
          </p:cNvPr>
          <p:cNvCxnSpPr>
            <a:cxnSpLocks/>
          </p:cNvCxnSpPr>
          <p:nvPr/>
        </p:nvCxnSpPr>
        <p:spPr>
          <a:xfrm>
            <a:off x="8737210" y="4810284"/>
            <a:ext cx="0" cy="54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EA880635-355E-428A-B271-189667CD7EA2}"/>
              </a:ext>
            </a:extLst>
          </p:cNvPr>
          <p:cNvCxnSpPr>
            <a:cxnSpLocks/>
          </p:cNvCxnSpPr>
          <p:nvPr/>
        </p:nvCxnSpPr>
        <p:spPr>
          <a:xfrm>
            <a:off x="5356687" y="4765633"/>
            <a:ext cx="0" cy="54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矩形: 圆角 51">
            <a:extLst>
              <a:ext uri="{FF2B5EF4-FFF2-40B4-BE49-F238E27FC236}">
                <a16:creationId xmlns:a16="http://schemas.microsoft.com/office/drawing/2014/main" id="{8FEFEF77-389F-4AAD-A09B-F7B3804C8B1F}"/>
              </a:ext>
            </a:extLst>
          </p:cNvPr>
          <p:cNvSpPr/>
          <p:nvPr/>
        </p:nvSpPr>
        <p:spPr>
          <a:xfrm>
            <a:off x="7638473" y="5436126"/>
            <a:ext cx="2124173" cy="700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PRO 3</a:t>
            </a:r>
            <a:endParaRPr lang="zh-CN" altLang="en-US" dirty="0">
              <a:solidFill>
                <a:schemeClr val="bg1"/>
              </a:solidFill>
            </a:endParaRPr>
          </a:p>
        </p:txBody>
      </p:sp>
      <p:sp>
        <p:nvSpPr>
          <p:cNvPr id="53" name="矩形: 圆角 52">
            <a:extLst>
              <a:ext uri="{FF2B5EF4-FFF2-40B4-BE49-F238E27FC236}">
                <a16:creationId xmlns:a16="http://schemas.microsoft.com/office/drawing/2014/main" id="{B9A7998E-4498-4EAA-AE6C-BC94A7800C02}"/>
              </a:ext>
            </a:extLst>
          </p:cNvPr>
          <p:cNvSpPr/>
          <p:nvPr/>
        </p:nvSpPr>
        <p:spPr>
          <a:xfrm>
            <a:off x="4295768" y="5351470"/>
            <a:ext cx="2124173" cy="700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PRO 2</a:t>
            </a:r>
            <a:endParaRPr lang="zh-CN" altLang="en-US" dirty="0">
              <a:solidFill>
                <a:schemeClr val="bg1"/>
              </a:solidFill>
            </a:endParaRPr>
          </a:p>
        </p:txBody>
      </p:sp>
      <p:sp>
        <p:nvSpPr>
          <p:cNvPr id="54" name="矩形: 圆角 53">
            <a:extLst>
              <a:ext uri="{FF2B5EF4-FFF2-40B4-BE49-F238E27FC236}">
                <a16:creationId xmlns:a16="http://schemas.microsoft.com/office/drawing/2014/main" id="{1A9FC6E5-C9F8-4509-9F04-045DFECC6063}"/>
              </a:ext>
            </a:extLst>
          </p:cNvPr>
          <p:cNvSpPr/>
          <p:nvPr/>
        </p:nvSpPr>
        <p:spPr>
          <a:xfrm>
            <a:off x="1167885" y="5306819"/>
            <a:ext cx="2124173" cy="700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PRO 1</a:t>
            </a:r>
            <a:endParaRPr lang="zh-CN" altLang="en-US" dirty="0">
              <a:solidFill>
                <a:schemeClr val="bg1"/>
              </a:solidFill>
            </a:endParaRPr>
          </a:p>
        </p:txBody>
      </p:sp>
      <p:sp>
        <p:nvSpPr>
          <p:cNvPr id="55" name="矩形: 圆角 54">
            <a:extLst>
              <a:ext uri="{FF2B5EF4-FFF2-40B4-BE49-F238E27FC236}">
                <a16:creationId xmlns:a16="http://schemas.microsoft.com/office/drawing/2014/main" id="{4AE99936-871E-45AF-986E-1A28D8C3A01D}"/>
              </a:ext>
            </a:extLst>
          </p:cNvPr>
          <p:cNvSpPr/>
          <p:nvPr/>
        </p:nvSpPr>
        <p:spPr>
          <a:xfrm>
            <a:off x="9668150" y="1194064"/>
            <a:ext cx="2124173" cy="700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END</a:t>
            </a:r>
            <a:endParaRPr lang="zh-CN" altLang="en-US" dirty="0">
              <a:solidFill>
                <a:schemeClr val="bg1"/>
              </a:solidFill>
            </a:endParaRPr>
          </a:p>
        </p:txBody>
      </p:sp>
      <p:cxnSp>
        <p:nvCxnSpPr>
          <p:cNvPr id="56" name="直接连接符 55">
            <a:extLst>
              <a:ext uri="{FF2B5EF4-FFF2-40B4-BE49-F238E27FC236}">
                <a16:creationId xmlns:a16="http://schemas.microsoft.com/office/drawing/2014/main" id="{86EC6365-1857-47D7-83C7-81A9A08A56D2}"/>
              </a:ext>
            </a:extLst>
          </p:cNvPr>
          <p:cNvCxnSpPr>
            <a:cxnSpLocks/>
          </p:cNvCxnSpPr>
          <p:nvPr/>
        </p:nvCxnSpPr>
        <p:spPr>
          <a:xfrm flipH="1">
            <a:off x="2140932" y="6448760"/>
            <a:ext cx="6596278" cy="17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1A7D19ED-A1DD-4DF0-97AC-FA20A06BE76F}"/>
              </a:ext>
            </a:extLst>
          </p:cNvPr>
          <p:cNvCxnSpPr>
            <a:cxnSpLocks/>
          </p:cNvCxnSpPr>
          <p:nvPr/>
        </p:nvCxnSpPr>
        <p:spPr>
          <a:xfrm flipH="1">
            <a:off x="2137599" y="6122466"/>
            <a:ext cx="3332" cy="326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810F47CC-3C8F-4841-ABD4-002BBD8D2AC8}"/>
              </a:ext>
            </a:extLst>
          </p:cNvPr>
          <p:cNvCxnSpPr>
            <a:cxnSpLocks/>
          </p:cNvCxnSpPr>
          <p:nvPr/>
        </p:nvCxnSpPr>
        <p:spPr>
          <a:xfrm>
            <a:off x="5347844" y="6035772"/>
            <a:ext cx="0" cy="714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40598334-8CCF-43DD-BEA4-4414EAD9392D}"/>
              </a:ext>
            </a:extLst>
          </p:cNvPr>
          <p:cNvCxnSpPr>
            <a:cxnSpLocks/>
          </p:cNvCxnSpPr>
          <p:nvPr/>
        </p:nvCxnSpPr>
        <p:spPr>
          <a:xfrm>
            <a:off x="8737210" y="6122466"/>
            <a:ext cx="0" cy="418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8D242645-471C-4C22-AED4-65B6FE547AB7}"/>
              </a:ext>
            </a:extLst>
          </p:cNvPr>
          <p:cNvCxnSpPr>
            <a:cxnSpLocks/>
          </p:cNvCxnSpPr>
          <p:nvPr/>
        </p:nvCxnSpPr>
        <p:spPr>
          <a:xfrm>
            <a:off x="10730236" y="460004"/>
            <a:ext cx="0" cy="710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96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0-#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0-#ppt_w/2"/>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25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0-#ppt_w/2"/>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53" presetClass="entr" presetSubtype="528" fill="hold" grpId="0" nodeType="withEffect">
                                  <p:stCondLst>
                                    <p:cond delay="50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anim calcmode="lin" valueType="num">
                                      <p:cBhvr>
                                        <p:cTn id="34" dur="500" fill="hold"/>
                                        <p:tgtEl>
                                          <p:spTgt spid="19"/>
                                        </p:tgtEl>
                                        <p:attrNameLst>
                                          <p:attrName>ppt_x</p:attrName>
                                        </p:attrNameLst>
                                      </p:cBhvr>
                                      <p:tavLst>
                                        <p:tav tm="0">
                                          <p:val>
                                            <p:fltVal val="0.5"/>
                                          </p:val>
                                        </p:tav>
                                        <p:tav tm="100000">
                                          <p:val>
                                            <p:strVal val="#ppt_x"/>
                                          </p:val>
                                        </p:tav>
                                      </p:tavLst>
                                    </p:anim>
                                    <p:anim calcmode="lin" valueType="num">
                                      <p:cBhvr>
                                        <p:cTn id="35" dur="500" fill="hold"/>
                                        <p:tgtEl>
                                          <p:spTgt spid="1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25"/>
          <p:cNvSpPr>
            <a:spLocks noChangeArrowheads="1"/>
          </p:cNvSpPr>
          <p:nvPr/>
        </p:nvSpPr>
        <p:spPr bwMode="auto">
          <a:xfrm rot="1800000">
            <a:off x="1408113" y="-146050"/>
            <a:ext cx="203200" cy="1446213"/>
          </a:xfrm>
          <a:custGeom>
            <a:avLst/>
            <a:gdLst>
              <a:gd name="T0" fmla="*/ 0 w 202739"/>
              <a:gd name="T1" fmla="*/ 116976 h 1446522"/>
              <a:gd name="T2" fmla="*/ 204125 w 202739"/>
              <a:gd name="T3" fmla="*/ 0 h 1446522"/>
              <a:gd name="T4" fmla="*/ 204125 w 202739"/>
              <a:gd name="T5" fmla="*/ 1445595 h 1446522"/>
              <a:gd name="T6" fmla="*/ 0 w 202739"/>
              <a:gd name="T7" fmla="*/ 1445595 h 1446522"/>
              <a:gd name="T8" fmla="*/ 0 60000 65536"/>
              <a:gd name="T9" fmla="*/ 0 60000 65536"/>
              <a:gd name="T10" fmla="*/ 0 60000 65536"/>
              <a:gd name="T11" fmla="*/ 0 60000 65536"/>
              <a:gd name="T12" fmla="*/ 0 w 202739"/>
              <a:gd name="T13" fmla="*/ 0 h 1446522"/>
              <a:gd name="T14" fmla="*/ 202739 w 202739"/>
              <a:gd name="T15" fmla="*/ 1446522 h 1446522"/>
            </a:gdLst>
            <a:ahLst/>
            <a:cxnLst>
              <a:cxn ang="T8">
                <a:pos x="T0" y="T1"/>
              </a:cxn>
              <a:cxn ang="T9">
                <a:pos x="T2" y="T3"/>
              </a:cxn>
              <a:cxn ang="T10">
                <a:pos x="T4" y="T5"/>
              </a:cxn>
              <a:cxn ang="T11">
                <a:pos x="T6" y="T7"/>
              </a:cxn>
            </a:cxnLst>
            <a:rect l="T12" t="T13" r="T14" b="T15"/>
            <a:pathLst>
              <a:path w="202739" h="1446522">
                <a:moveTo>
                  <a:pt x="0" y="117051"/>
                </a:moveTo>
                <a:lnTo>
                  <a:pt x="202739" y="0"/>
                </a:lnTo>
                <a:lnTo>
                  <a:pt x="202739" y="1446522"/>
                </a:lnTo>
                <a:lnTo>
                  <a:pt x="0" y="1446522"/>
                </a:lnTo>
                <a:lnTo>
                  <a:pt x="0" y="117051"/>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1" name="任意多边形 27"/>
          <p:cNvSpPr>
            <a:spLocks noChangeArrowheads="1"/>
          </p:cNvSpPr>
          <p:nvPr/>
        </p:nvSpPr>
        <p:spPr bwMode="auto">
          <a:xfrm rot="1800000">
            <a:off x="1304925" y="-219075"/>
            <a:ext cx="46038" cy="3121025"/>
          </a:xfrm>
          <a:custGeom>
            <a:avLst/>
            <a:gdLst>
              <a:gd name="T0" fmla="*/ 0 w 45719"/>
              <a:gd name="T1" fmla="*/ 26387 h 3121422"/>
              <a:gd name="T2" fmla="*/ 46682 w 45719"/>
              <a:gd name="T3" fmla="*/ 0 h 3121422"/>
              <a:gd name="T4" fmla="*/ 46682 w 45719"/>
              <a:gd name="T5" fmla="*/ 3120231 h 3121422"/>
              <a:gd name="T6" fmla="*/ 0 w 45719"/>
              <a:gd name="T7" fmla="*/ 3120231 h 3121422"/>
              <a:gd name="T8" fmla="*/ 0 60000 65536"/>
              <a:gd name="T9" fmla="*/ 0 60000 65536"/>
              <a:gd name="T10" fmla="*/ 0 60000 65536"/>
              <a:gd name="T11" fmla="*/ 0 60000 65536"/>
              <a:gd name="T12" fmla="*/ 0 w 45719"/>
              <a:gd name="T13" fmla="*/ 0 h 3121422"/>
              <a:gd name="T14" fmla="*/ 45719 w 45719"/>
              <a:gd name="T15" fmla="*/ 3121422 h 3121422"/>
            </a:gdLst>
            <a:ahLst/>
            <a:cxnLst>
              <a:cxn ang="T8">
                <a:pos x="T0" y="T1"/>
              </a:cxn>
              <a:cxn ang="T9">
                <a:pos x="T2" y="T3"/>
              </a:cxn>
              <a:cxn ang="T10">
                <a:pos x="T4" y="T5"/>
              </a:cxn>
              <a:cxn ang="T11">
                <a:pos x="T6" y="T7"/>
              </a:cxn>
            </a:cxnLst>
            <a:rect l="T12" t="T13" r="T14" b="T15"/>
            <a:pathLst>
              <a:path w="45719" h="3121422">
                <a:moveTo>
                  <a:pt x="0" y="26396"/>
                </a:moveTo>
                <a:lnTo>
                  <a:pt x="45719" y="0"/>
                </a:lnTo>
                <a:lnTo>
                  <a:pt x="45719" y="3121422"/>
                </a:lnTo>
                <a:lnTo>
                  <a:pt x="0" y="3121422"/>
                </a:lnTo>
                <a:lnTo>
                  <a:pt x="0" y="26396"/>
                </a:lnTo>
                <a:close/>
              </a:path>
            </a:pathLst>
          </a:custGeom>
          <a:solidFill>
            <a:srgbClr val="FFFFFF">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 name="任意多边形 31"/>
          <p:cNvSpPr>
            <a:spLocks noChangeArrowheads="1"/>
          </p:cNvSpPr>
          <p:nvPr/>
        </p:nvSpPr>
        <p:spPr bwMode="auto">
          <a:xfrm rot="1800000">
            <a:off x="2024063" y="4803775"/>
            <a:ext cx="46037" cy="2219325"/>
          </a:xfrm>
          <a:custGeom>
            <a:avLst/>
            <a:gdLst>
              <a:gd name="T0" fmla="*/ 0 w 45719"/>
              <a:gd name="T1" fmla="*/ 0 h 2219821"/>
              <a:gd name="T2" fmla="*/ 46679 w 45719"/>
              <a:gd name="T3" fmla="*/ 0 h 2219821"/>
              <a:gd name="T4" fmla="*/ 46679 w 45719"/>
              <a:gd name="T5" fmla="*/ 2191955 h 2219821"/>
              <a:gd name="T6" fmla="*/ 0 w 45719"/>
              <a:gd name="T7" fmla="*/ 2218333 h 2219821"/>
              <a:gd name="T8" fmla="*/ 0 60000 65536"/>
              <a:gd name="T9" fmla="*/ 0 60000 65536"/>
              <a:gd name="T10" fmla="*/ 0 60000 65536"/>
              <a:gd name="T11" fmla="*/ 0 60000 65536"/>
              <a:gd name="T12" fmla="*/ 0 w 45719"/>
              <a:gd name="T13" fmla="*/ 0 h 2219821"/>
              <a:gd name="T14" fmla="*/ 45719 w 45719"/>
              <a:gd name="T15" fmla="*/ 2219821 h 2219821"/>
            </a:gdLst>
            <a:ahLst/>
            <a:cxnLst>
              <a:cxn ang="T8">
                <a:pos x="T0" y="T1"/>
              </a:cxn>
              <a:cxn ang="T9">
                <a:pos x="T2" y="T3"/>
              </a:cxn>
              <a:cxn ang="T10">
                <a:pos x="T4" y="T5"/>
              </a:cxn>
              <a:cxn ang="T11">
                <a:pos x="T6" y="T7"/>
              </a:cxn>
            </a:cxnLst>
            <a:rect l="T12" t="T13" r="T14" b="T15"/>
            <a:pathLst>
              <a:path w="45719" h="2219821">
                <a:moveTo>
                  <a:pt x="0" y="0"/>
                </a:moveTo>
                <a:lnTo>
                  <a:pt x="45719" y="0"/>
                </a:lnTo>
                <a:lnTo>
                  <a:pt x="45719" y="2193425"/>
                </a:lnTo>
                <a:lnTo>
                  <a:pt x="0" y="2219821"/>
                </a:lnTo>
                <a:lnTo>
                  <a:pt x="0" y="0"/>
                </a:lnTo>
                <a:close/>
              </a:path>
            </a:pathLst>
          </a:custGeom>
          <a:solidFill>
            <a:srgbClr val="FFFFFF">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3" name="任意多边形 34"/>
          <p:cNvSpPr>
            <a:spLocks noChangeArrowheads="1"/>
          </p:cNvSpPr>
          <p:nvPr/>
        </p:nvSpPr>
        <p:spPr bwMode="auto">
          <a:xfrm rot="1800000">
            <a:off x="1930400" y="6380163"/>
            <a:ext cx="238125" cy="582612"/>
          </a:xfrm>
          <a:custGeom>
            <a:avLst/>
            <a:gdLst>
              <a:gd name="T0" fmla="*/ 0 w 239049"/>
              <a:gd name="T1" fmla="*/ 0 h 581981"/>
              <a:gd name="T2" fmla="*/ 236288 w 239049"/>
              <a:gd name="T3" fmla="*/ 0 h 581981"/>
              <a:gd name="T4" fmla="*/ 236288 w 239049"/>
              <a:gd name="T5" fmla="*/ 445410 h 581981"/>
              <a:gd name="T6" fmla="*/ 0 w 239049"/>
              <a:gd name="T7" fmla="*/ 583876 h 581981"/>
              <a:gd name="T8" fmla="*/ 0 60000 65536"/>
              <a:gd name="T9" fmla="*/ 0 60000 65536"/>
              <a:gd name="T10" fmla="*/ 0 60000 65536"/>
              <a:gd name="T11" fmla="*/ 0 60000 65536"/>
              <a:gd name="T12" fmla="*/ 0 w 239049"/>
              <a:gd name="T13" fmla="*/ 0 h 581981"/>
              <a:gd name="T14" fmla="*/ 239049 w 239049"/>
              <a:gd name="T15" fmla="*/ 581981 h 581981"/>
            </a:gdLst>
            <a:ahLst/>
            <a:cxnLst>
              <a:cxn ang="T8">
                <a:pos x="T0" y="T1"/>
              </a:cxn>
              <a:cxn ang="T9">
                <a:pos x="T2" y="T3"/>
              </a:cxn>
              <a:cxn ang="T10">
                <a:pos x="T4" y="T5"/>
              </a:cxn>
              <a:cxn ang="T11">
                <a:pos x="T6" y="T7"/>
              </a:cxn>
            </a:cxnLst>
            <a:rect l="T12" t="T13" r="T14" b="T15"/>
            <a:pathLst>
              <a:path w="239049" h="581981">
                <a:moveTo>
                  <a:pt x="0" y="0"/>
                </a:moveTo>
                <a:lnTo>
                  <a:pt x="239049" y="0"/>
                </a:lnTo>
                <a:lnTo>
                  <a:pt x="239049" y="443965"/>
                </a:lnTo>
                <a:lnTo>
                  <a:pt x="0" y="581981"/>
                </a:lnTo>
                <a:lnTo>
                  <a:pt x="0" y="0"/>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4" name="矩形 14"/>
          <p:cNvSpPr>
            <a:spLocks noChangeArrowheads="1"/>
          </p:cNvSpPr>
          <p:nvPr/>
        </p:nvSpPr>
        <p:spPr bwMode="auto">
          <a:xfrm rot="1800000">
            <a:off x="11090275" y="2316163"/>
            <a:ext cx="44450" cy="3463925"/>
          </a:xfrm>
          <a:prstGeom prst="rect">
            <a:avLst/>
          </a:prstGeom>
          <a:solidFill>
            <a:srgbClr val="FFFFFF">
              <a:alpha val="5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5" name="任意多边形 36"/>
          <p:cNvSpPr>
            <a:spLocks noChangeArrowheads="1"/>
          </p:cNvSpPr>
          <p:nvPr/>
        </p:nvSpPr>
        <p:spPr bwMode="auto">
          <a:xfrm rot="1800000">
            <a:off x="11558588" y="2481263"/>
            <a:ext cx="239712" cy="2520950"/>
          </a:xfrm>
          <a:custGeom>
            <a:avLst/>
            <a:gdLst>
              <a:gd name="T0" fmla="*/ 0 w 239049"/>
              <a:gd name="T1" fmla="*/ 0 h 2521176"/>
              <a:gd name="T2" fmla="*/ 241044 w 239049"/>
              <a:gd name="T3" fmla="*/ 413935 h 2521176"/>
              <a:gd name="T4" fmla="*/ 241044 w 239049"/>
              <a:gd name="T5" fmla="*/ 2520498 h 2521176"/>
              <a:gd name="T6" fmla="*/ 0 w 239049"/>
              <a:gd name="T7" fmla="*/ 2520498 h 2521176"/>
              <a:gd name="T8" fmla="*/ 0 60000 65536"/>
              <a:gd name="T9" fmla="*/ 0 60000 65536"/>
              <a:gd name="T10" fmla="*/ 0 60000 65536"/>
              <a:gd name="T11" fmla="*/ 0 60000 65536"/>
              <a:gd name="T12" fmla="*/ 0 w 239049"/>
              <a:gd name="T13" fmla="*/ 0 h 2521176"/>
              <a:gd name="T14" fmla="*/ 239049 w 239049"/>
              <a:gd name="T15" fmla="*/ 2521176 h 2521176"/>
            </a:gdLst>
            <a:ahLst/>
            <a:cxnLst>
              <a:cxn ang="T8">
                <a:pos x="T0" y="T1"/>
              </a:cxn>
              <a:cxn ang="T9">
                <a:pos x="T2" y="T3"/>
              </a:cxn>
              <a:cxn ang="T10">
                <a:pos x="T4" y="T5"/>
              </a:cxn>
              <a:cxn ang="T11">
                <a:pos x="T6" y="T7"/>
              </a:cxn>
            </a:cxnLst>
            <a:rect l="T12" t="T13" r="T14" b="T15"/>
            <a:pathLst>
              <a:path w="239049" h="2521176">
                <a:moveTo>
                  <a:pt x="0" y="0"/>
                </a:moveTo>
                <a:lnTo>
                  <a:pt x="239049" y="414046"/>
                </a:lnTo>
                <a:lnTo>
                  <a:pt x="239049" y="2521176"/>
                </a:lnTo>
                <a:lnTo>
                  <a:pt x="0" y="2521176"/>
                </a:lnTo>
                <a:lnTo>
                  <a:pt x="0" y="0"/>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grpSp>
        <p:nvGrpSpPr>
          <p:cNvPr id="13" name="组合 12">
            <a:extLst>
              <a:ext uri="{FF2B5EF4-FFF2-40B4-BE49-F238E27FC236}">
                <a16:creationId xmlns:a16="http://schemas.microsoft.com/office/drawing/2014/main" id="{E3814361-58D1-42AC-996C-563D239458E5}"/>
              </a:ext>
            </a:extLst>
          </p:cNvPr>
          <p:cNvGrpSpPr/>
          <p:nvPr/>
        </p:nvGrpSpPr>
        <p:grpSpPr>
          <a:xfrm>
            <a:off x="435383" y="318017"/>
            <a:ext cx="4225517" cy="523220"/>
            <a:chOff x="435383" y="318017"/>
            <a:chExt cx="4225517" cy="523220"/>
          </a:xfrm>
        </p:grpSpPr>
        <p:sp>
          <p:nvSpPr>
            <p:cNvPr id="18" name="文本框 38">
              <a:extLst>
                <a:ext uri="{FF2B5EF4-FFF2-40B4-BE49-F238E27FC236}">
                  <a16:creationId xmlns:a16="http://schemas.microsoft.com/office/drawing/2014/main" id="{A59BE741-89A0-41A7-9AA4-83E574070874}"/>
                </a:ext>
              </a:extLst>
            </p:cNvPr>
            <p:cNvSpPr txBox="1">
              <a:spLocks noChangeArrowheads="1"/>
            </p:cNvSpPr>
            <p:nvPr/>
          </p:nvSpPr>
          <p:spPr bwMode="auto">
            <a:xfrm>
              <a:off x="1028988" y="318017"/>
              <a:ext cx="3631912" cy="523220"/>
            </a:xfrm>
            <a:prstGeom prst="rect">
              <a:avLst/>
            </a:prstGeom>
            <a:noFill/>
            <a:ln w="9525">
              <a:noFill/>
              <a:miter lim="800000"/>
              <a:headEnd/>
              <a:tailEnd/>
            </a:ln>
          </p:spPr>
          <p:txBody>
            <a:bodyPr wrap="square">
              <a:spAutoFit/>
            </a:bodyPr>
            <a:lstStyle/>
            <a:p>
              <a:pPr eaLnBrk="1" hangingPunct="1"/>
              <a:r>
                <a:rPr lang="en-US" altLang="zh-CN" sz="2800" b="1" dirty="0">
                  <a:solidFill>
                    <a:schemeClr val="bg1"/>
                  </a:solidFill>
                </a:rPr>
                <a:t>IMPLEMENTATION</a:t>
              </a:r>
              <a:endParaRPr lang="zh-CN" altLang="en-US" sz="2800" b="1" dirty="0">
                <a:solidFill>
                  <a:schemeClr val="bg1"/>
                </a:solidFill>
              </a:endParaRPr>
            </a:p>
          </p:txBody>
        </p:sp>
        <p:grpSp>
          <p:nvGrpSpPr>
            <p:cNvPr id="26" name="组合 3">
              <a:extLst>
                <a:ext uri="{FF2B5EF4-FFF2-40B4-BE49-F238E27FC236}">
                  <a16:creationId xmlns:a16="http://schemas.microsoft.com/office/drawing/2014/main" id="{44A152DA-3E23-4529-BF49-1F4D3ED615C6}"/>
                </a:ext>
              </a:extLst>
            </p:cNvPr>
            <p:cNvGrpSpPr>
              <a:grpSpLocks/>
            </p:cNvGrpSpPr>
            <p:nvPr/>
          </p:nvGrpSpPr>
          <p:grpSpPr bwMode="auto">
            <a:xfrm>
              <a:off x="435383" y="318017"/>
              <a:ext cx="477789" cy="523220"/>
              <a:chOff x="0" y="0"/>
              <a:chExt cx="569789" cy="829904"/>
            </a:xfrm>
          </p:grpSpPr>
          <p:sp>
            <p:nvSpPr>
              <p:cNvPr id="27" name="菱形 39">
                <a:extLst>
                  <a:ext uri="{FF2B5EF4-FFF2-40B4-BE49-F238E27FC236}">
                    <a16:creationId xmlns:a16="http://schemas.microsoft.com/office/drawing/2014/main" id="{2570E874-7D79-425B-87BD-85C9A5736425}"/>
                  </a:ext>
                </a:extLst>
              </p:cNvPr>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sp>
            <p:nvSpPr>
              <p:cNvPr id="28" name="菱形 40">
                <a:extLst>
                  <a:ext uri="{FF2B5EF4-FFF2-40B4-BE49-F238E27FC236}">
                    <a16:creationId xmlns:a16="http://schemas.microsoft.com/office/drawing/2014/main" id="{EE509BA7-4BBB-4871-845A-BA103AFF31DC}"/>
                  </a:ext>
                </a:extLst>
              </p:cNvPr>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grpSp>
      </p:grpSp>
      <p:cxnSp>
        <p:nvCxnSpPr>
          <p:cNvPr id="14" name="直接箭头连接符 13">
            <a:extLst>
              <a:ext uri="{FF2B5EF4-FFF2-40B4-BE49-F238E27FC236}">
                <a16:creationId xmlns:a16="http://schemas.microsoft.com/office/drawing/2014/main" id="{EEC16AD1-D204-4014-9351-B2470407FBC1}"/>
              </a:ext>
            </a:extLst>
          </p:cNvPr>
          <p:cNvCxnSpPr>
            <a:cxnSpLocks/>
          </p:cNvCxnSpPr>
          <p:nvPr/>
        </p:nvCxnSpPr>
        <p:spPr>
          <a:xfrm>
            <a:off x="7396714" y="5859443"/>
            <a:ext cx="0" cy="45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图片 44">
            <a:extLst>
              <a:ext uri="{FF2B5EF4-FFF2-40B4-BE49-F238E27FC236}">
                <a16:creationId xmlns:a16="http://schemas.microsoft.com/office/drawing/2014/main" id="{525C4559-532E-4C91-A675-EAF7B428B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22" y="1685231"/>
            <a:ext cx="5806911" cy="4461046"/>
          </a:xfrm>
          <a:prstGeom prst="rect">
            <a:avLst/>
          </a:prstGeom>
        </p:spPr>
      </p:pic>
      <p:pic>
        <p:nvPicPr>
          <p:cNvPr id="46" name="图片 45">
            <a:extLst>
              <a:ext uri="{FF2B5EF4-FFF2-40B4-BE49-F238E27FC236}">
                <a16:creationId xmlns:a16="http://schemas.microsoft.com/office/drawing/2014/main" id="{89B3E461-8B62-492A-8F03-9F570A24A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8213" y="2122111"/>
            <a:ext cx="5479576" cy="3744994"/>
          </a:xfrm>
          <a:prstGeom prst="rect">
            <a:avLst/>
          </a:prstGeom>
        </p:spPr>
      </p:pic>
    </p:spTree>
    <p:extLst>
      <p:ext uri="{BB962C8B-B14F-4D97-AF65-F5344CB8AC3E}">
        <p14:creationId xmlns:p14="http://schemas.microsoft.com/office/powerpoint/2010/main" val="38651416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0-#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0-#ppt_w/2"/>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25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0-#ppt_w/2"/>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25"/>
          <p:cNvSpPr>
            <a:spLocks noChangeArrowheads="1"/>
          </p:cNvSpPr>
          <p:nvPr/>
        </p:nvSpPr>
        <p:spPr bwMode="auto">
          <a:xfrm rot="1800000">
            <a:off x="1408113" y="-146050"/>
            <a:ext cx="203200" cy="1446213"/>
          </a:xfrm>
          <a:custGeom>
            <a:avLst/>
            <a:gdLst>
              <a:gd name="T0" fmla="*/ 0 w 202739"/>
              <a:gd name="T1" fmla="*/ 116976 h 1446522"/>
              <a:gd name="T2" fmla="*/ 204125 w 202739"/>
              <a:gd name="T3" fmla="*/ 0 h 1446522"/>
              <a:gd name="T4" fmla="*/ 204125 w 202739"/>
              <a:gd name="T5" fmla="*/ 1445595 h 1446522"/>
              <a:gd name="T6" fmla="*/ 0 w 202739"/>
              <a:gd name="T7" fmla="*/ 1445595 h 1446522"/>
              <a:gd name="T8" fmla="*/ 0 60000 65536"/>
              <a:gd name="T9" fmla="*/ 0 60000 65536"/>
              <a:gd name="T10" fmla="*/ 0 60000 65536"/>
              <a:gd name="T11" fmla="*/ 0 60000 65536"/>
              <a:gd name="T12" fmla="*/ 0 w 202739"/>
              <a:gd name="T13" fmla="*/ 0 h 1446522"/>
              <a:gd name="T14" fmla="*/ 202739 w 202739"/>
              <a:gd name="T15" fmla="*/ 1446522 h 1446522"/>
            </a:gdLst>
            <a:ahLst/>
            <a:cxnLst>
              <a:cxn ang="T8">
                <a:pos x="T0" y="T1"/>
              </a:cxn>
              <a:cxn ang="T9">
                <a:pos x="T2" y="T3"/>
              </a:cxn>
              <a:cxn ang="T10">
                <a:pos x="T4" y="T5"/>
              </a:cxn>
              <a:cxn ang="T11">
                <a:pos x="T6" y="T7"/>
              </a:cxn>
            </a:cxnLst>
            <a:rect l="T12" t="T13" r="T14" b="T15"/>
            <a:pathLst>
              <a:path w="202739" h="1446522">
                <a:moveTo>
                  <a:pt x="0" y="117051"/>
                </a:moveTo>
                <a:lnTo>
                  <a:pt x="202739" y="0"/>
                </a:lnTo>
                <a:lnTo>
                  <a:pt x="202739" y="1446522"/>
                </a:lnTo>
                <a:lnTo>
                  <a:pt x="0" y="1446522"/>
                </a:lnTo>
                <a:lnTo>
                  <a:pt x="0" y="117051"/>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1" name="任意多边形 27"/>
          <p:cNvSpPr>
            <a:spLocks noChangeArrowheads="1"/>
          </p:cNvSpPr>
          <p:nvPr/>
        </p:nvSpPr>
        <p:spPr bwMode="auto">
          <a:xfrm rot="1800000">
            <a:off x="1304925" y="-219075"/>
            <a:ext cx="46038" cy="3121025"/>
          </a:xfrm>
          <a:custGeom>
            <a:avLst/>
            <a:gdLst>
              <a:gd name="T0" fmla="*/ 0 w 45719"/>
              <a:gd name="T1" fmla="*/ 26387 h 3121422"/>
              <a:gd name="T2" fmla="*/ 46682 w 45719"/>
              <a:gd name="T3" fmla="*/ 0 h 3121422"/>
              <a:gd name="T4" fmla="*/ 46682 w 45719"/>
              <a:gd name="T5" fmla="*/ 3120231 h 3121422"/>
              <a:gd name="T6" fmla="*/ 0 w 45719"/>
              <a:gd name="T7" fmla="*/ 3120231 h 3121422"/>
              <a:gd name="T8" fmla="*/ 0 60000 65536"/>
              <a:gd name="T9" fmla="*/ 0 60000 65536"/>
              <a:gd name="T10" fmla="*/ 0 60000 65536"/>
              <a:gd name="T11" fmla="*/ 0 60000 65536"/>
              <a:gd name="T12" fmla="*/ 0 w 45719"/>
              <a:gd name="T13" fmla="*/ 0 h 3121422"/>
              <a:gd name="T14" fmla="*/ 45719 w 45719"/>
              <a:gd name="T15" fmla="*/ 3121422 h 3121422"/>
            </a:gdLst>
            <a:ahLst/>
            <a:cxnLst>
              <a:cxn ang="T8">
                <a:pos x="T0" y="T1"/>
              </a:cxn>
              <a:cxn ang="T9">
                <a:pos x="T2" y="T3"/>
              </a:cxn>
              <a:cxn ang="T10">
                <a:pos x="T4" y="T5"/>
              </a:cxn>
              <a:cxn ang="T11">
                <a:pos x="T6" y="T7"/>
              </a:cxn>
            </a:cxnLst>
            <a:rect l="T12" t="T13" r="T14" b="T15"/>
            <a:pathLst>
              <a:path w="45719" h="3121422">
                <a:moveTo>
                  <a:pt x="0" y="26396"/>
                </a:moveTo>
                <a:lnTo>
                  <a:pt x="45719" y="0"/>
                </a:lnTo>
                <a:lnTo>
                  <a:pt x="45719" y="3121422"/>
                </a:lnTo>
                <a:lnTo>
                  <a:pt x="0" y="3121422"/>
                </a:lnTo>
                <a:lnTo>
                  <a:pt x="0" y="26396"/>
                </a:lnTo>
                <a:close/>
              </a:path>
            </a:pathLst>
          </a:custGeom>
          <a:solidFill>
            <a:srgbClr val="FFFFFF">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2" name="任意多边形 31"/>
          <p:cNvSpPr>
            <a:spLocks noChangeArrowheads="1"/>
          </p:cNvSpPr>
          <p:nvPr/>
        </p:nvSpPr>
        <p:spPr bwMode="auto">
          <a:xfrm rot="1800000">
            <a:off x="2024063" y="4803775"/>
            <a:ext cx="46037" cy="2219325"/>
          </a:xfrm>
          <a:custGeom>
            <a:avLst/>
            <a:gdLst>
              <a:gd name="T0" fmla="*/ 0 w 45719"/>
              <a:gd name="T1" fmla="*/ 0 h 2219821"/>
              <a:gd name="T2" fmla="*/ 46679 w 45719"/>
              <a:gd name="T3" fmla="*/ 0 h 2219821"/>
              <a:gd name="T4" fmla="*/ 46679 w 45719"/>
              <a:gd name="T5" fmla="*/ 2191955 h 2219821"/>
              <a:gd name="T6" fmla="*/ 0 w 45719"/>
              <a:gd name="T7" fmla="*/ 2218333 h 2219821"/>
              <a:gd name="T8" fmla="*/ 0 60000 65536"/>
              <a:gd name="T9" fmla="*/ 0 60000 65536"/>
              <a:gd name="T10" fmla="*/ 0 60000 65536"/>
              <a:gd name="T11" fmla="*/ 0 60000 65536"/>
              <a:gd name="T12" fmla="*/ 0 w 45719"/>
              <a:gd name="T13" fmla="*/ 0 h 2219821"/>
              <a:gd name="T14" fmla="*/ 45719 w 45719"/>
              <a:gd name="T15" fmla="*/ 2219821 h 2219821"/>
            </a:gdLst>
            <a:ahLst/>
            <a:cxnLst>
              <a:cxn ang="T8">
                <a:pos x="T0" y="T1"/>
              </a:cxn>
              <a:cxn ang="T9">
                <a:pos x="T2" y="T3"/>
              </a:cxn>
              <a:cxn ang="T10">
                <a:pos x="T4" y="T5"/>
              </a:cxn>
              <a:cxn ang="T11">
                <a:pos x="T6" y="T7"/>
              </a:cxn>
            </a:cxnLst>
            <a:rect l="T12" t="T13" r="T14" b="T15"/>
            <a:pathLst>
              <a:path w="45719" h="2219821">
                <a:moveTo>
                  <a:pt x="0" y="0"/>
                </a:moveTo>
                <a:lnTo>
                  <a:pt x="45719" y="0"/>
                </a:lnTo>
                <a:lnTo>
                  <a:pt x="45719" y="2193425"/>
                </a:lnTo>
                <a:lnTo>
                  <a:pt x="0" y="2219821"/>
                </a:lnTo>
                <a:lnTo>
                  <a:pt x="0" y="0"/>
                </a:lnTo>
                <a:close/>
              </a:path>
            </a:pathLst>
          </a:custGeom>
          <a:solidFill>
            <a:srgbClr val="FFFFFF">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3" name="任意多边形 34"/>
          <p:cNvSpPr>
            <a:spLocks noChangeArrowheads="1"/>
          </p:cNvSpPr>
          <p:nvPr/>
        </p:nvSpPr>
        <p:spPr bwMode="auto">
          <a:xfrm rot="1800000">
            <a:off x="1930400" y="6380163"/>
            <a:ext cx="238125" cy="582612"/>
          </a:xfrm>
          <a:custGeom>
            <a:avLst/>
            <a:gdLst>
              <a:gd name="T0" fmla="*/ 0 w 239049"/>
              <a:gd name="T1" fmla="*/ 0 h 581981"/>
              <a:gd name="T2" fmla="*/ 236288 w 239049"/>
              <a:gd name="T3" fmla="*/ 0 h 581981"/>
              <a:gd name="T4" fmla="*/ 236288 w 239049"/>
              <a:gd name="T5" fmla="*/ 445410 h 581981"/>
              <a:gd name="T6" fmla="*/ 0 w 239049"/>
              <a:gd name="T7" fmla="*/ 583876 h 581981"/>
              <a:gd name="T8" fmla="*/ 0 60000 65536"/>
              <a:gd name="T9" fmla="*/ 0 60000 65536"/>
              <a:gd name="T10" fmla="*/ 0 60000 65536"/>
              <a:gd name="T11" fmla="*/ 0 60000 65536"/>
              <a:gd name="T12" fmla="*/ 0 w 239049"/>
              <a:gd name="T13" fmla="*/ 0 h 581981"/>
              <a:gd name="T14" fmla="*/ 239049 w 239049"/>
              <a:gd name="T15" fmla="*/ 581981 h 581981"/>
            </a:gdLst>
            <a:ahLst/>
            <a:cxnLst>
              <a:cxn ang="T8">
                <a:pos x="T0" y="T1"/>
              </a:cxn>
              <a:cxn ang="T9">
                <a:pos x="T2" y="T3"/>
              </a:cxn>
              <a:cxn ang="T10">
                <a:pos x="T4" y="T5"/>
              </a:cxn>
              <a:cxn ang="T11">
                <a:pos x="T6" y="T7"/>
              </a:cxn>
            </a:cxnLst>
            <a:rect l="T12" t="T13" r="T14" b="T15"/>
            <a:pathLst>
              <a:path w="239049" h="581981">
                <a:moveTo>
                  <a:pt x="0" y="0"/>
                </a:moveTo>
                <a:lnTo>
                  <a:pt x="239049" y="0"/>
                </a:lnTo>
                <a:lnTo>
                  <a:pt x="239049" y="443965"/>
                </a:lnTo>
                <a:lnTo>
                  <a:pt x="0" y="581981"/>
                </a:lnTo>
                <a:lnTo>
                  <a:pt x="0" y="0"/>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4" name="矩形 14"/>
          <p:cNvSpPr>
            <a:spLocks noChangeArrowheads="1"/>
          </p:cNvSpPr>
          <p:nvPr/>
        </p:nvSpPr>
        <p:spPr bwMode="auto">
          <a:xfrm rot="1800000">
            <a:off x="11090275" y="2316163"/>
            <a:ext cx="44450" cy="3463925"/>
          </a:xfrm>
          <a:prstGeom prst="rect">
            <a:avLst/>
          </a:prstGeom>
          <a:solidFill>
            <a:srgbClr val="FFFFFF">
              <a:alpha val="5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5" name="任意多边形 36"/>
          <p:cNvSpPr>
            <a:spLocks noChangeArrowheads="1"/>
          </p:cNvSpPr>
          <p:nvPr/>
        </p:nvSpPr>
        <p:spPr bwMode="auto">
          <a:xfrm rot="1800000">
            <a:off x="11558588" y="2481263"/>
            <a:ext cx="239712" cy="2520950"/>
          </a:xfrm>
          <a:custGeom>
            <a:avLst/>
            <a:gdLst>
              <a:gd name="T0" fmla="*/ 0 w 239049"/>
              <a:gd name="T1" fmla="*/ 0 h 2521176"/>
              <a:gd name="T2" fmla="*/ 241044 w 239049"/>
              <a:gd name="T3" fmla="*/ 413935 h 2521176"/>
              <a:gd name="T4" fmla="*/ 241044 w 239049"/>
              <a:gd name="T5" fmla="*/ 2520498 h 2521176"/>
              <a:gd name="T6" fmla="*/ 0 w 239049"/>
              <a:gd name="T7" fmla="*/ 2520498 h 2521176"/>
              <a:gd name="T8" fmla="*/ 0 60000 65536"/>
              <a:gd name="T9" fmla="*/ 0 60000 65536"/>
              <a:gd name="T10" fmla="*/ 0 60000 65536"/>
              <a:gd name="T11" fmla="*/ 0 60000 65536"/>
              <a:gd name="T12" fmla="*/ 0 w 239049"/>
              <a:gd name="T13" fmla="*/ 0 h 2521176"/>
              <a:gd name="T14" fmla="*/ 239049 w 239049"/>
              <a:gd name="T15" fmla="*/ 2521176 h 2521176"/>
            </a:gdLst>
            <a:ahLst/>
            <a:cxnLst>
              <a:cxn ang="T8">
                <a:pos x="T0" y="T1"/>
              </a:cxn>
              <a:cxn ang="T9">
                <a:pos x="T2" y="T3"/>
              </a:cxn>
              <a:cxn ang="T10">
                <a:pos x="T4" y="T5"/>
              </a:cxn>
              <a:cxn ang="T11">
                <a:pos x="T6" y="T7"/>
              </a:cxn>
            </a:cxnLst>
            <a:rect l="T12" t="T13" r="T14" b="T15"/>
            <a:pathLst>
              <a:path w="239049" h="2521176">
                <a:moveTo>
                  <a:pt x="0" y="0"/>
                </a:moveTo>
                <a:lnTo>
                  <a:pt x="239049" y="414046"/>
                </a:lnTo>
                <a:lnTo>
                  <a:pt x="239049" y="2521176"/>
                </a:lnTo>
                <a:lnTo>
                  <a:pt x="0" y="2521176"/>
                </a:lnTo>
                <a:lnTo>
                  <a:pt x="0" y="0"/>
                </a:lnTo>
                <a:close/>
              </a:path>
            </a:pathLst>
          </a:custGeom>
          <a:solidFill>
            <a:srgbClr val="FFFFFF">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grpSp>
        <p:nvGrpSpPr>
          <p:cNvPr id="13" name="组合 12">
            <a:extLst>
              <a:ext uri="{FF2B5EF4-FFF2-40B4-BE49-F238E27FC236}">
                <a16:creationId xmlns:a16="http://schemas.microsoft.com/office/drawing/2014/main" id="{E3814361-58D1-42AC-996C-563D239458E5}"/>
              </a:ext>
            </a:extLst>
          </p:cNvPr>
          <p:cNvGrpSpPr/>
          <p:nvPr/>
        </p:nvGrpSpPr>
        <p:grpSpPr>
          <a:xfrm>
            <a:off x="435383" y="318017"/>
            <a:ext cx="4225517" cy="523220"/>
            <a:chOff x="435383" y="318017"/>
            <a:chExt cx="4225517" cy="523220"/>
          </a:xfrm>
        </p:grpSpPr>
        <p:sp>
          <p:nvSpPr>
            <p:cNvPr id="18" name="文本框 38">
              <a:extLst>
                <a:ext uri="{FF2B5EF4-FFF2-40B4-BE49-F238E27FC236}">
                  <a16:creationId xmlns:a16="http://schemas.microsoft.com/office/drawing/2014/main" id="{A59BE741-89A0-41A7-9AA4-83E574070874}"/>
                </a:ext>
              </a:extLst>
            </p:cNvPr>
            <p:cNvSpPr txBox="1">
              <a:spLocks noChangeArrowheads="1"/>
            </p:cNvSpPr>
            <p:nvPr/>
          </p:nvSpPr>
          <p:spPr bwMode="auto">
            <a:xfrm>
              <a:off x="1028988" y="318017"/>
              <a:ext cx="3631912" cy="523220"/>
            </a:xfrm>
            <a:prstGeom prst="rect">
              <a:avLst/>
            </a:prstGeom>
            <a:noFill/>
            <a:ln w="9525">
              <a:noFill/>
              <a:miter lim="800000"/>
              <a:headEnd/>
              <a:tailEnd/>
            </a:ln>
          </p:spPr>
          <p:txBody>
            <a:bodyPr wrap="square">
              <a:spAutoFit/>
            </a:bodyPr>
            <a:lstStyle/>
            <a:p>
              <a:pPr eaLnBrk="1" hangingPunct="1"/>
              <a:r>
                <a:rPr lang="en-US" altLang="zh-CN" sz="2800" b="1" dirty="0">
                  <a:solidFill>
                    <a:schemeClr val="bg1"/>
                  </a:solidFill>
                </a:rPr>
                <a:t>IMPLEMENTATION</a:t>
              </a:r>
              <a:endParaRPr lang="zh-CN" altLang="en-US" sz="2800" b="1" dirty="0">
                <a:solidFill>
                  <a:schemeClr val="bg1"/>
                </a:solidFill>
              </a:endParaRPr>
            </a:p>
          </p:txBody>
        </p:sp>
        <p:grpSp>
          <p:nvGrpSpPr>
            <p:cNvPr id="26" name="组合 3">
              <a:extLst>
                <a:ext uri="{FF2B5EF4-FFF2-40B4-BE49-F238E27FC236}">
                  <a16:creationId xmlns:a16="http://schemas.microsoft.com/office/drawing/2014/main" id="{44A152DA-3E23-4529-BF49-1F4D3ED615C6}"/>
                </a:ext>
              </a:extLst>
            </p:cNvPr>
            <p:cNvGrpSpPr>
              <a:grpSpLocks/>
            </p:cNvGrpSpPr>
            <p:nvPr/>
          </p:nvGrpSpPr>
          <p:grpSpPr bwMode="auto">
            <a:xfrm>
              <a:off x="435383" y="318017"/>
              <a:ext cx="477789" cy="523220"/>
              <a:chOff x="0" y="0"/>
              <a:chExt cx="569789" cy="829904"/>
            </a:xfrm>
          </p:grpSpPr>
          <p:sp>
            <p:nvSpPr>
              <p:cNvPr id="27" name="菱形 39">
                <a:extLst>
                  <a:ext uri="{FF2B5EF4-FFF2-40B4-BE49-F238E27FC236}">
                    <a16:creationId xmlns:a16="http://schemas.microsoft.com/office/drawing/2014/main" id="{2570E874-7D79-425B-87BD-85C9A5736425}"/>
                  </a:ext>
                </a:extLst>
              </p:cNvPr>
              <p:cNvSpPr>
                <a:spLocks noChangeArrowheads="1"/>
              </p:cNvSpPr>
              <p:nvPr/>
            </p:nvSpPr>
            <p:spPr bwMode="auto">
              <a:xfrm>
                <a:off x="0" y="0"/>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sp>
            <p:nvSpPr>
              <p:cNvPr id="28" name="菱形 40">
                <a:extLst>
                  <a:ext uri="{FF2B5EF4-FFF2-40B4-BE49-F238E27FC236}">
                    <a16:creationId xmlns:a16="http://schemas.microsoft.com/office/drawing/2014/main" id="{EE509BA7-4BBB-4871-845A-BA103AFF31DC}"/>
                  </a:ext>
                </a:extLst>
              </p:cNvPr>
              <p:cNvSpPr>
                <a:spLocks noChangeArrowheads="1"/>
              </p:cNvSpPr>
              <p:nvPr/>
            </p:nvSpPr>
            <p:spPr bwMode="auto">
              <a:xfrm>
                <a:off x="0" y="260114"/>
                <a:ext cx="569789" cy="569790"/>
              </a:xfrm>
              <a:prstGeom prst="diamond">
                <a:avLst/>
              </a:prstGeom>
              <a:noFill/>
              <a:ln w="12700">
                <a:solidFill>
                  <a:schemeClr val="bg1"/>
                </a:solidFill>
                <a:miter lim="800000"/>
                <a:headEnd/>
                <a:tailEnd/>
              </a:ln>
            </p:spPr>
            <p:txBody>
              <a:bodyPr anchor="ctr"/>
              <a:lstStyle/>
              <a:p>
                <a:pPr algn="ctr" eaLnBrk="1" hangingPunct="1"/>
                <a:endParaRPr lang="zh-CN" altLang="en-US" sz="2800" dirty="0">
                  <a:solidFill>
                    <a:srgbClr val="FFFFFF"/>
                  </a:solidFill>
                  <a:ea typeface="微软雅黑" panose="020B0503020204020204" pitchFamily="34" charset="-122"/>
                </a:endParaRPr>
              </a:p>
            </p:txBody>
          </p:sp>
        </p:grpSp>
      </p:grpSp>
      <p:cxnSp>
        <p:nvCxnSpPr>
          <p:cNvPr id="14" name="直接箭头连接符 13">
            <a:extLst>
              <a:ext uri="{FF2B5EF4-FFF2-40B4-BE49-F238E27FC236}">
                <a16:creationId xmlns:a16="http://schemas.microsoft.com/office/drawing/2014/main" id="{EEC16AD1-D204-4014-9351-B2470407FBC1}"/>
              </a:ext>
            </a:extLst>
          </p:cNvPr>
          <p:cNvCxnSpPr>
            <a:cxnSpLocks/>
          </p:cNvCxnSpPr>
          <p:nvPr/>
        </p:nvCxnSpPr>
        <p:spPr>
          <a:xfrm>
            <a:off x="7396714" y="5859443"/>
            <a:ext cx="0" cy="45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内容占位符 8">
            <a:extLst>
              <a:ext uri="{FF2B5EF4-FFF2-40B4-BE49-F238E27FC236}">
                <a16:creationId xmlns:a16="http://schemas.microsoft.com/office/drawing/2014/main" id="{97F15F88-411D-45F1-B0AF-FE623393B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248713" y="1497050"/>
            <a:ext cx="5694574" cy="413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6">
            <a:extLst>
              <a:ext uri="{FF2B5EF4-FFF2-40B4-BE49-F238E27FC236}">
                <a16:creationId xmlns:a16="http://schemas.microsoft.com/office/drawing/2014/main" id="{30B2DDF4-3976-4D03-83F2-A8AF2F2E6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128" y="739375"/>
            <a:ext cx="8945711" cy="6080537"/>
          </a:xfrm>
          <a:prstGeom prst="rect">
            <a:avLst/>
          </a:prstGeom>
        </p:spPr>
      </p:pic>
    </p:spTree>
    <p:extLst>
      <p:ext uri="{BB962C8B-B14F-4D97-AF65-F5344CB8AC3E}">
        <p14:creationId xmlns:p14="http://schemas.microsoft.com/office/powerpoint/2010/main" val="10451229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0-#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0-#ppt_w/2"/>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25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0-#ppt_w/2"/>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601</Words>
  <Application>Microsoft Office PowerPoint</Application>
  <PresentationFormat>宽屏</PresentationFormat>
  <Paragraphs>81</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方正兰亭粗黑_GBK</vt:lpstr>
      <vt:lpstr>方正姚体</vt:lpstr>
      <vt:lpstr>方正姚体简体</vt:lpstr>
      <vt:lpstr>宋体</vt:lpstr>
      <vt:lpstr>微软雅黑</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2017-06-30T09:24:26Z</dcterms:created>
  <dcterms:modified xsi:type="dcterms:W3CDTF">2018-06-04T11:02:57Z</dcterms:modified>
  <cp:category/>
</cp:coreProperties>
</file>