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3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BE48B-1FBA-40B4-9326-2928864235CC}" v="13" dt="2025-05-04T04:55:18.930"/>
    <p1510:client id="{6693B876-22C2-4130-9CE2-114ACB633226}" v="2" dt="2025-05-03T10:44:27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ali" userId="f8daee9a634b6754" providerId="LiveId" clId="{5D8BE48B-1FBA-40B4-9326-2928864235CC}"/>
    <pc:docChg chg="undo custSel addSld delSld modSld sldOrd">
      <pc:chgData name="adnan ali" userId="f8daee9a634b6754" providerId="LiveId" clId="{5D8BE48B-1FBA-40B4-9326-2928864235CC}" dt="2025-05-04T04:57:13.379" v="335" actId="47"/>
      <pc:docMkLst>
        <pc:docMk/>
      </pc:docMkLst>
      <pc:sldChg chg="ord">
        <pc:chgData name="adnan ali" userId="f8daee9a634b6754" providerId="LiveId" clId="{5D8BE48B-1FBA-40B4-9326-2928864235CC}" dt="2025-05-04T04:28:51.606" v="162"/>
        <pc:sldMkLst>
          <pc:docMk/>
          <pc:sldMk cId="3145619860" sldId="257"/>
        </pc:sldMkLst>
      </pc:sldChg>
      <pc:sldChg chg="addSp delSp modSp new mod ord setBg">
        <pc:chgData name="adnan ali" userId="f8daee9a634b6754" providerId="LiveId" clId="{5D8BE48B-1FBA-40B4-9326-2928864235CC}" dt="2025-05-04T04:38:41.867" v="266"/>
        <pc:sldMkLst>
          <pc:docMk/>
          <pc:sldMk cId="3854920867" sldId="258"/>
        </pc:sldMkLst>
        <pc:spChg chg="mod">
          <ac:chgData name="adnan ali" userId="f8daee9a634b6754" providerId="LiveId" clId="{5D8BE48B-1FBA-40B4-9326-2928864235CC}" dt="2025-05-04T04:23:04.011" v="92" actId="14100"/>
          <ac:spMkLst>
            <pc:docMk/>
            <pc:sldMk cId="3854920867" sldId="258"/>
            <ac:spMk id="2" creationId="{672EB666-C986-28BF-FB46-62A1201FE483}"/>
          </ac:spMkLst>
        </pc:spChg>
        <pc:spChg chg="del">
          <ac:chgData name="adnan ali" userId="f8daee9a634b6754" providerId="LiveId" clId="{5D8BE48B-1FBA-40B4-9326-2928864235CC}" dt="2025-05-04T00:12:50.577" v="29" actId="931"/>
          <ac:spMkLst>
            <pc:docMk/>
            <pc:sldMk cId="3854920867" sldId="258"/>
            <ac:spMk id="3" creationId="{51C3D705-71C2-860C-26DB-7F7364F47F25}"/>
          </ac:spMkLst>
        </pc:spChg>
        <pc:spChg chg="del">
          <ac:chgData name="adnan ali" userId="f8daee9a634b6754" providerId="LiveId" clId="{5D8BE48B-1FBA-40B4-9326-2928864235CC}" dt="2025-05-04T00:13:41.781" v="32" actId="26606"/>
          <ac:spMkLst>
            <pc:docMk/>
            <pc:sldMk cId="3854920867" sldId="258"/>
            <ac:spMk id="4" creationId="{80238653-CC33-AAA6-EBA4-5BCF7B16E075}"/>
          </ac:spMkLst>
        </pc:spChg>
        <pc:spChg chg="add">
          <ac:chgData name="adnan ali" userId="f8daee9a634b6754" providerId="LiveId" clId="{5D8BE48B-1FBA-40B4-9326-2928864235CC}" dt="2025-05-04T00:13:41.781" v="32" actId="26606"/>
          <ac:spMkLst>
            <pc:docMk/>
            <pc:sldMk cId="3854920867" sldId="258"/>
            <ac:spMk id="15" creationId="{33E93247-6229-44AB-A550-739E971E690B}"/>
          </ac:spMkLst>
        </pc:spChg>
        <pc:picChg chg="add mod">
          <ac:chgData name="adnan ali" userId="f8daee9a634b6754" providerId="LiveId" clId="{5D8BE48B-1FBA-40B4-9326-2928864235CC}" dt="2025-05-04T00:13:41.781" v="32" actId="26606"/>
          <ac:picMkLst>
            <pc:docMk/>
            <pc:sldMk cId="3854920867" sldId="258"/>
            <ac:picMk id="6" creationId="{D9D480EB-57AE-6BAD-862A-F044A2BA0303}"/>
          </ac:picMkLst>
        </pc:picChg>
        <pc:cxnChg chg="add">
          <ac:chgData name="adnan ali" userId="f8daee9a634b6754" providerId="LiveId" clId="{5D8BE48B-1FBA-40B4-9326-2928864235CC}" dt="2025-05-04T00:13:41.781" v="32" actId="26606"/>
          <ac:cxnSpMkLst>
            <pc:docMk/>
            <pc:sldMk cId="3854920867" sldId="258"/>
            <ac:cxnSpMk id="11" creationId="{F64F9B95-9045-48D2-B9F3-2927E98F54AA}"/>
          </ac:cxnSpMkLst>
        </pc:cxnChg>
        <pc:cxnChg chg="add">
          <ac:chgData name="adnan ali" userId="f8daee9a634b6754" providerId="LiveId" clId="{5D8BE48B-1FBA-40B4-9326-2928864235CC}" dt="2025-05-04T00:13:41.781" v="32" actId="26606"/>
          <ac:cxnSpMkLst>
            <pc:docMk/>
            <pc:sldMk cId="3854920867" sldId="258"/>
            <ac:cxnSpMk id="13" creationId="{085AA86F-6A4D-4BCB-A045-D992CDC2959B}"/>
          </ac:cxnSpMkLst>
        </pc:cxnChg>
        <pc:cxnChg chg="add">
          <ac:chgData name="adnan ali" userId="f8daee9a634b6754" providerId="LiveId" clId="{5D8BE48B-1FBA-40B4-9326-2928864235CC}" dt="2025-05-04T00:13:41.781" v="32" actId="26606"/>
          <ac:cxnSpMkLst>
            <pc:docMk/>
            <pc:sldMk cId="3854920867" sldId="258"/>
            <ac:cxnSpMk id="17" creationId="{EE2E603F-4A95-4FE8-BB06-211DFD75DBEF}"/>
          </ac:cxnSpMkLst>
        </pc:cxnChg>
      </pc:sldChg>
      <pc:sldChg chg="new del">
        <pc:chgData name="adnan ali" userId="f8daee9a634b6754" providerId="LiveId" clId="{5D8BE48B-1FBA-40B4-9326-2928864235CC}" dt="2025-05-04T04:28:49.274" v="160" actId="47"/>
        <pc:sldMkLst>
          <pc:docMk/>
          <pc:sldMk cId="821243028" sldId="259"/>
        </pc:sldMkLst>
      </pc:sldChg>
      <pc:sldChg chg="addSp delSp modSp new del mod ord setBg">
        <pc:chgData name="adnan ali" userId="f8daee9a634b6754" providerId="LiveId" clId="{5D8BE48B-1FBA-40B4-9326-2928864235CC}" dt="2025-05-04T04:25:06.193" v="103" actId="47"/>
        <pc:sldMkLst>
          <pc:docMk/>
          <pc:sldMk cId="4293610885" sldId="259"/>
        </pc:sldMkLst>
        <pc:spChg chg="mod">
          <ac:chgData name="adnan ali" userId="f8daee9a634b6754" providerId="LiveId" clId="{5D8BE48B-1FBA-40B4-9326-2928864235CC}" dt="2025-05-04T00:14:59.429" v="37" actId="26606"/>
          <ac:spMkLst>
            <pc:docMk/>
            <pc:sldMk cId="4293610885" sldId="259"/>
            <ac:spMk id="2" creationId="{A589420E-18EC-603E-DE13-3EECDAA178F2}"/>
          </ac:spMkLst>
        </pc:spChg>
        <pc:spChg chg="del">
          <ac:chgData name="adnan ali" userId="f8daee9a634b6754" providerId="LiveId" clId="{5D8BE48B-1FBA-40B4-9326-2928864235CC}" dt="2025-05-04T00:14:41.127" v="34" actId="931"/>
          <ac:spMkLst>
            <pc:docMk/>
            <pc:sldMk cId="4293610885" sldId="259"/>
            <ac:spMk id="3" creationId="{A9BC269F-2B81-BB59-72FB-D4B1FFD4B1E7}"/>
          </ac:spMkLst>
        </pc:spChg>
        <pc:spChg chg="add">
          <ac:chgData name="adnan ali" userId="f8daee9a634b6754" providerId="LiveId" clId="{5D8BE48B-1FBA-40B4-9326-2928864235CC}" dt="2025-05-04T00:14:59.429" v="37" actId="26606"/>
          <ac:spMkLst>
            <pc:docMk/>
            <pc:sldMk cId="4293610885" sldId="259"/>
            <ac:spMk id="14" creationId="{33E93247-6229-44AB-A550-739E971E690B}"/>
          </ac:spMkLst>
        </pc:spChg>
        <pc:picChg chg="add mod">
          <ac:chgData name="adnan ali" userId="f8daee9a634b6754" providerId="LiveId" clId="{5D8BE48B-1FBA-40B4-9326-2928864235CC}" dt="2025-05-04T00:14:59.429" v="37" actId="26606"/>
          <ac:picMkLst>
            <pc:docMk/>
            <pc:sldMk cId="4293610885" sldId="259"/>
            <ac:picMk id="5" creationId="{C7F0ECD5-D763-D947-6A3F-F3CFCD2999A5}"/>
          </ac:picMkLst>
        </pc:picChg>
        <pc:cxnChg chg="add">
          <ac:chgData name="adnan ali" userId="f8daee9a634b6754" providerId="LiveId" clId="{5D8BE48B-1FBA-40B4-9326-2928864235CC}" dt="2025-05-04T00:14:59.429" v="37" actId="26606"/>
          <ac:cxnSpMkLst>
            <pc:docMk/>
            <pc:sldMk cId="4293610885" sldId="259"/>
            <ac:cxnSpMk id="10" creationId="{F64F9B95-9045-48D2-B9F3-2927E98F54AA}"/>
          </ac:cxnSpMkLst>
        </pc:cxnChg>
        <pc:cxnChg chg="add">
          <ac:chgData name="adnan ali" userId="f8daee9a634b6754" providerId="LiveId" clId="{5D8BE48B-1FBA-40B4-9326-2928864235CC}" dt="2025-05-04T00:14:59.429" v="37" actId="26606"/>
          <ac:cxnSpMkLst>
            <pc:docMk/>
            <pc:sldMk cId="4293610885" sldId="259"/>
            <ac:cxnSpMk id="12" creationId="{085AA86F-6A4D-4BCB-A045-D992CDC2959B}"/>
          </ac:cxnSpMkLst>
        </pc:cxnChg>
        <pc:cxnChg chg="add">
          <ac:chgData name="adnan ali" userId="f8daee9a634b6754" providerId="LiveId" clId="{5D8BE48B-1FBA-40B4-9326-2928864235CC}" dt="2025-05-04T00:14:59.429" v="37" actId="26606"/>
          <ac:cxnSpMkLst>
            <pc:docMk/>
            <pc:sldMk cId="4293610885" sldId="259"/>
            <ac:cxnSpMk id="16" creationId="{EE2E603F-4A95-4FE8-BB06-211DFD75DBEF}"/>
          </ac:cxnSpMkLst>
        </pc:cxnChg>
      </pc:sldChg>
      <pc:sldChg chg="addSp delSp modSp new del mod ord setBg">
        <pc:chgData name="adnan ali" userId="f8daee9a634b6754" providerId="LiveId" clId="{5D8BE48B-1FBA-40B4-9326-2928864235CC}" dt="2025-05-04T04:25:04.845" v="102" actId="47"/>
        <pc:sldMkLst>
          <pc:docMk/>
          <pc:sldMk cId="2853316927" sldId="260"/>
        </pc:sldMkLst>
        <pc:spChg chg="del">
          <ac:chgData name="adnan ali" userId="f8daee9a634b6754" providerId="LiveId" clId="{5D8BE48B-1FBA-40B4-9326-2928864235CC}" dt="2025-05-04T04:19:29.876" v="44" actId="26606"/>
          <ac:spMkLst>
            <pc:docMk/>
            <pc:sldMk cId="2853316927" sldId="260"/>
            <ac:spMk id="2" creationId="{322DF068-3993-482E-DAF6-92D71BEF8666}"/>
          </ac:spMkLst>
        </pc:spChg>
        <pc:spChg chg="del">
          <ac:chgData name="adnan ali" userId="f8daee9a634b6754" providerId="LiveId" clId="{5D8BE48B-1FBA-40B4-9326-2928864235CC}" dt="2025-05-04T04:19:20.926" v="41" actId="931"/>
          <ac:spMkLst>
            <pc:docMk/>
            <pc:sldMk cId="2853316927" sldId="260"/>
            <ac:spMk id="3" creationId="{70509C21-9EF4-7936-CD7F-A34968ECD7CA}"/>
          </ac:spMkLst>
        </pc:spChg>
        <pc:spChg chg="add del">
          <ac:chgData name="adnan ali" userId="f8daee9a634b6754" providerId="LiveId" clId="{5D8BE48B-1FBA-40B4-9326-2928864235CC}" dt="2025-05-04T04:24:46.564" v="101" actId="26606"/>
          <ac:spMkLst>
            <pc:docMk/>
            <pc:sldMk cId="2853316927" sldId="260"/>
            <ac:spMk id="14" creationId="{479833C7-FDE4-4657-B0B1-32BE833C2489}"/>
          </ac:spMkLst>
        </pc:spChg>
        <pc:spChg chg="add del">
          <ac:chgData name="adnan ali" userId="f8daee9a634b6754" providerId="LiveId" clId="{5D8BE48B-1FBA-40B4-9326-2928864235CC}" dt="2025-05-04T04:24:46.564" v="101" actId="26606"/>
          <ac:spMkLst>
            <pc:docMk/>
            <pc:sldMk cId="2853316927" sldId="260"/>
            <ac:spMk id="16" creationId="{0ABE7C0B-A2D9-4202-A524-532DA2E2D582}"/>
          </ac:spMkLst>
        </pc:spChg>
        <pc:spChg chg="add">
          <ac:chgData name="adnan ali" userId="f8daee9a634b6754" providerId="LiveId" clId="{5D8BE48B-1FBA-40B4-9326-2928864235CC}" dt="2025-05-04T04:24:46.564" v="101" actId="26606"/>
          <ac:spMkLst>
            <pc:docMk/>
            <pc:sldMk cId="2853316927" sldId="260"/>
            <ac:spMk id="25" creationId="{33E93247-6229-44AB-A550-739E971E690B}"/>
          </ac:spMkLst>
        </pc:spChg>
        <pc:picChg chg="add mod">
          <ac:chgData name="adnan ali" userId="f8daee9a634b6754" providerId="LiveId" clId="{5D8BE48B-1FBA-40B4-9326-2928864235CC}" dt="2025-05-04T04:24:46.564" v="101" actId="26606"/>
          <ac:picMkLst>
            <pc:docMk/>
            <pc:sldMk cId="2853316927" sldId="260"/>
            <ac:picMk id="5" creationId="{46554894-7CBE-16F3-B7D9-84AAAF389378}"/>
          </ac:picMkLst>
        </pc:picChg>
        <pc:cxnChg chg="add del">
          <ac:chgData name="adnan ali" userId="f8daee9a634b6754" providerId="LiveId" clId="{5D8BE48B-1FBA-40B4-9326-2928864235CC}" dt="2025-05-04T04:24:46.564" v="101" actId="26606"/>
          <ac:cxnSpMkLst>
            <pc:docMk/>
            <pc:sldMk cId="2853316927" sldId="260"/>
            <ac:cxnSpMk id="10" creationId="{F64F9B95-9045-48D2-B9F3-2927E98F54AA}"/>
          </ac:cxnSpMkLst>
        </pc:cxnChg>
        <pc:cxnChg chg="add del">
          <ac:chgData name="adnan ali" userId="f8daee9a634b6754" providerId="LiveId" clId="{5D8BE48B-1FBA-40B4-9326-2928864235CC}" dt="2025-05-04T04:24:46.564" v="101" actId="26606"/>
          <ac:cxnSpMkLst>
            <pc:docMk/>
            <pc:sldMk cId="2853316927" sldId="260"/>
            <ac:cxnSpMk id="12" creationId="{085AA86F-6A4D-4BCB-A045-D992CDC2959B}"/>
          </ac:cxnSpMkLst>
        </pc:cxnChg>
        <pc:cxnChg chg="add">
          <ac:chgData name="adnan ali" userId="f8daee9a634b6754" providerId="LiveId" clId="{5D8BE48B-1FBA-40B4-9326-2928864235CC}" dt="2025-05-04T04:24:46.564" v="101" actId="26606"/>
          <ac:cxnSpMkLst>
            <pc:docMk/>
            <pc:sldMk cId="2853316927" sldId="260"/>
            <ac:cxnSpMk id="21" creationId="{F64F9B95-9045-48D2-B9F3-2927E98F54AA}"/>
          </ac:cxnSpMkLst>
        </pc:cxnChg>
        <pc:cxnChg chg="add">
          <ac:chgData name="adnan ali" userId="f8daee9a634b6754" providerId="LiveId" clId="{5D8BE48B-1FBA-40B4-9326-2928864235CC}" dt="2025-05-04T04:24:46.564" v="101" actId="26606"/>
          <ac:cxnSpMkLst>
            <pc:docMk/>
            <pc:sldMk cId="2853316927" sldId="260"/>
            <ac:cxnSpMk id="23" creationId="{085AA86F-6A4D-4BCB-A045-D992CDC2959B}"/>
          </ac:cxnSpMkLst>
        </pc:cxnChg>
        <pc:cxnChg chg="add">
          <ac:chgData name="adnan ali" userId="f8daee9a634b6754" providerId="LiveId" clId="{5D8BE48B-1FBA-40B4-9326-2928864235CC}" dt="2025-05-04T04:24:46.564" v="101" actId="26606"/>
          <ac:cxnSpMkLst>
            <pc:docMk/>
            <pc:sldMk cId="2853316927" sldId="260"/>
            <ac:cxnSpMk id="27" creationId="{EE2E603F-4A95-4FE8-BB06-211DFD75DBEF}"/>
          </ac:cxnSpMkLst>
        </pc:cxnChg>
      </pc:sldChg>
      <pc:sldChg chg="addSp delSp modSp add mod setBg delDesignElem">
        <pc:chgData name="adnan ali" userId="f8daee9a634b6754" providerId="LiveId" clId="{5D8BE48B-1FBA-40B4-9326-2928864235CC}" dt="2025-05-04T04:28:33.272" v="159" actId="122"/>
        <pc:sldMkLst>
          <pc:docMk/>
          <pc:sldMk cId="3444032699" sldId="260"/>
        </pc:sldMkLst>
        <pc:spChg chg="mod">
          <ac:chgData name="adnan ali" userId="f8daee9a634b6754" providerId="LiveId" clId="{5D8BE48B-1FBA-40B4-9326-2928864235CC}" dt="2025-05-04T04:28:33.272" v="159" actId="122"/>
          <ac:spMkLst>
            <pc:docMk/>
            <pc:sldMk cId="3444032699" sldId="260"/>
            <ac:spMk id="2" creationId="{09D76030-5804-37DB-D70C-8FF14AB75D10}"/>
          </ac:spMkLst>
        </pc:spChg>
        <pc:spChg chg="add del mod">
          <ac:chgData name="adnan ali" userId="f8daee9a634b6754" providerId="LiveId" clId="{5D8BE48B-1FBA-40B4-9326-2928864235CC}" dt="2025-05-04T04:25:52.532" v="109" actId="931"/>
          <ac:spMkLst>
            <pc:docMk/>
            <pc:sldMk cId="3444032699" sldId="260"/>
            <ac:spMk id="4" creationId="{93BD7E6F-6515-96EB-3454-1B1923A77C87}"/>
          </ac:spMkLst>
        </pc:spChg>
        <pc:spChg chg="del">
          <ac:chgData name="adnan ali" userId="f8daee9a634b6754" providerId="LiveId" clId="{5D8BE48B-1FBA-40B4-9326-2928864235CC}" dt="2025-05-04T04:25:30.682" v="106"/>
          <ac:spMkLst>
            <pc:docMk/>
            <pc:sldMk cId="3444032699" sldId="260"/>
            <ac:spMk id="15" creationId="{8BDD1BE1-C138-9AF4-92AB-21858D5D10F3}"/>
          </ac:spMkLst>
        </pc:spChg>
        <pc:spChg chg="add">
          <ac:chgData name="adnan ali" userId="f8daee9a634b6754" providerId="LiveId" clId="{5D8BE48B-1FBA-40B4-9326-2928864235CC}" dt="2025-05-04T04:26:05.330" v="114" actId="26606"/>
          <ac:spMkLst>
            <pc:docMk/>
            <pc:sldMk cId="3444032699" sldId="260"/>
            <ac:spMk id="16" creationId="{33E93247-6229-44AB-A550-739E971E690B}"/>
          </ac:spMkLst>
        </pc:spChg>
        <pc:picChg chg="del mod">
          <ac:chgData name="adnan ali" userId="f8daee9a634b6754" providerId="LiveId" clId="{5D8BE48B-1FBA-40B4-9326-2928864235CC}" dt="2025-05-04T04:25:45.356" v="108" actId="478"/>
          <ac:picMkLst>
            <pc:docMk/>
            <pc:sldMk cId="3444032699" sldId="260"/>
            <ac:picMk id="6" creationId="{AF7F1683-4102-116B-40AA-072DA5974F3F}"/>
          </ac:picMkLst>
        </pc:picChg>
        <pc:picChg chg="add mod">
          <ac:chgData name="adnan ali" userId="f8daee9a634b6754" providerId="LiveId" clId="{5D8BE48B-1FBA-40B4-9326-2928864235CC}" dt="2025-05-04T04:26:05.330" v="114" actId="26606"/>
          <ac:picMkLst>
            <pc:docMk/>
            <pc:sldMk cId="3444032699" sldId="260"/>
            <ac:picMk id="7" creationId="{830C860A-1E9C-AF04-56E7-72C592E9E211}"/>
          </ac:picMkLst>
        </pc:picChg>
        <pc:cxnChg chg="del">
          <ac:chgData name="adnan ali" userId="f8daee9a634b6754" providerId="LiveId" clId="{5D8BE48B-1FBA-40B4-9326-2928864235CC}" dt="2025-05-04T04:25:30.682" v="106"/>
          <ac:cxnSpMkLst>
            <pc:docMk/>
            <pc:sldMk cId="3444032699" sldId="260"/>
            <ac:cxnSpMk id="11" creationId="{5CEF3B5E-61CD-40E9-9217-5497976ECDB8}"/>
          </ac:cxnSpMkLst>
        </pc:cxnChg>
        <pc:cxnChg chg="add">
          <ac:chgData name="adnan ali" userId="f8daee9a634b6754" providerId="LiveId" clId="{5D8BE48B-1FBA-40B4-9326-2928864235CC}" dt="2025-05-04T04:26:05.330" v="114" actId="26606"/>
          <ac:cxnSpMkLst>
            <pc:docMk/>
            <pc:sldMk cId="3444032699" sldId="260"/>
            <ac:cxnSpMk id="12" creationId="{F64F9B95-9045-48D2-B9F3-2927E98F54AA}"/>
          </ac:cxnSpMkLst>
        </pc:cxnChg>
        <pc:cxnChg chg="del">
          <ac:chgData name="adnan ali" userId="f8daee9a634b6754" providerId="LiveId" clId="{5D8BE48B-1FBA-40B4-9326-2928864235CC}" dt="2025-05-04T04:25:30.682" v="106"/>
          <ac:cxnSpMkLst>
            <pc:docMk/>
            <pc:sldMk cId="3444032699" sldId="260"/>
            <ac:cxnSpMk id="13" creationId="{B03F35F5-DF2D-E03E-3E5E-32F5BAC40E9C}"/>
          </ac:cxnSpMkLst>
        </pc:cxnChg>
        <pc:cxnChg chg="add">
          <ac:chgData name="adnan ali" userId="f8daee9a634b6754" providerId="LiveId" clId="{5D8BE48B-1FBA-40B4-9326-2928864235CC}" dt="2025-05-04T04:26:05.330" v="114" actId="26606"/>
          <ac:cxnSpMkLst>
            <pc:docMk/>
            <pc:sldMk cId="3444032699" sldId="260"/>
            <ac:cxnSpMk id="14" creationId="{085AA86F-6A4D-4BCB-A045-D992CDC2959B}"/>
          </ac:cxnSpMkLst>
        </pc:cxnChg>
        <pc:cxnChg chg="del">
          <ac:chgData name="adnan ali" userId="f8daee9a634b6754" providerId="LiveId" clId="{5D8BE48B-1FBA-40B4-9326-2928864235CC}" dt="2025-05-04T04:25:30.682" v="106"/>
          <ac:cxnSpMkLst>
            <pc:docMk/>
            <pc:sldMk cId="3444032699" sldId="260"/>
            <ac:cxnSpMk id="17" creationId="{8DD0C4FD-2824-6DD0-2A28-944FD21C9FFF}"/>
          </ac:cxnSpMkLst>
        </pc:cxnChg>
        <pc:cxnChg chg="add">
          <ac:chgData name="adnan ali" userId="f8daee9a634b6754" providerId="LiveId" clId="{5D8BE48B-1FBA-40B4-9326-2928864235CC}" dt="2025-05-04T04:26:05.330" v="114" actId="26606"/>
          <ac:cxnSpMkLst>
            <pc:docMk/>
            <pc:sldMk cId="3444032699" sldId="260"/>
            <ac:cxnSpMk id="18" creationId="{EE2E603F-4A95-4FE8-BB06-211DFD75DBEF}"/>
          </ac:cxnSpMkLst>
        </pc:cxnChg>
      </pc:sldChg>
      <pc:sldChg chg="addSp delSp modSp new mod ord setBg">
        <pc:chgData name="adnan ali" userId="f8daee9a634b6754" providerId="LiveId" clId="{5D8BE48B-1FBA-40B4-9326-2928864235CC}" dt="2025-05-04T04:43:20.403" v="320"/>
        <pc:sldMkLst>
          <pc:docMk/>
          <pc:sldMk cId="3717665346" sldId="261"/>
        </pc:sldMkLst>
        <pc:spChg chg="mod">
          <ac:chgData name="adnan ali" userId="f8daee9a634b6754" providerId="LiveId" clId="{5D8BE48B-1FBA-40B4-9326-2928864235CC}" dt="2025-05-04T04:31:22.966" v="257" actId="14100"/>
          <ac:spMkLst>
            <pc:docMk/>
            <pc:sldMk cId="3717665346" sldId="261"/>
            <ac:spMk id="2" creationId="{413771C5-030D-7AFC-36CD-F04FB8709B35}"/>
          </ac:spMkLst>
        </pc:spChg>
        <pc:spChg chg="del">
          <ac:chgData name="adnan ali" userId="f8daee9a634b6754" providerId="LiveId" clId="{5D8BE48B-1FBA-40B4-9326-2928864235CC}" dt="2025-05-04T04:29:43.106" v="164" actId="931"/>
          <ac:spMkLst>
            <pc:docMk/>
            <pc:sldMk cId="3717665346" sldId="261"/>
            <ac:spMk id="3" creationId="{B29E15B8-9739-D277-5318-F1A7C3CA9CE8}"/>
          </ac:spMkLst>
        </pc:spChg>
        <pc:spChg chg="add">
          <ac:chgData name="adnan ali" userId="f8daee9a634b6754" providerId="LiveId" clId="{5D8BE48B-1FBA-40B4-9326-2928864235CC}" dt="2025-05-04T04:29:46.748" v="167" actId="26606"/>
          <ac:spMkLst>
            <pc:docMk/>
            <pc:sldMk cId="3717665346" sldId="261"/>
            <ac:spMk id="14" creationId="{33E93247-6229-44AB-A550-739E971E690B}"/>
          </ac:spMkLst>
        </pc:spChg>
        <pc:picChg chg="add mod">
          <ac:chgData name="adnan ali" userId="f8daee9a634b6754" providerId="LiveId" clId="{5D8BE48B-1FBA-40B4-9326-2928864235CC}" dt="2025-05-04T04:29:46.748" v="167" actId="26606"/>
          <ac:picMkLst>
            <pc:docMk/>
            <pc:sldMk cId="3717665346" sldId="261"/>
            <ac:picMk id="5" creationId="{EA61DECB-CAFA-6110-76C4-65F054EE58D2}"/>
          </ac:picMkLst>
        </pc:picChg>
        <pc:cxnChg chg="add">
          <ac:chgData name="adnan ali" userId="f8daee9a634b6754" providerId="LiveId" clId="{5D8BE48B-1FBA-40B4-9326-2928864235CC}" dt="2025-05-04T04:29:46.748" v="167" actId="26606"/>
          <ac:cxnSpMkLst>
            <pc:docMk/>
            <pc:sldMk cId="3717665346" sldId="261"/>
            <ac:cxnSpMk id="10" creationId="{F64F9B95-9045-48D2-B9F3-2927E98F54AA}"/>
          </ac:cxnSpMkLst>
        </pc:cxnChg>
        <pc:cxnChg chg="add">
          <ac:chgData name="adnan ali" userId="f8daee9a634b6754" providerId="LiveId" clId="{5D8BE48B-1FBA-40B4-9326-2928864235CC}" dt="2025-05-04T04:29:46.748" v="167" actId="26606"/>
          <ac:cxnSpMkLst>
            <pc:docMk/>
            <pc:sldMk cId="3717665346" sldId="261"/>
            <ac:cxnSpMk id="12" creationId="{085AA86F-6A4D-4BCB-A045-D992CDC2959B}"/>
          </ac:cxnSpMkLst>
        </pc:cxnChg>
        <pc:cxnChg chg="add">
          <ac:chgData name="adnan ali" userId="f8daee9a634b6754" providerId="LiveId" clId="{5D8BE48B-1FBA-40B4-9326-2928864235CC}" dt="2025-05-04T04:29:46.748" v="167" actId="26606"/>
          <ac:cxnSpMkLst>
            <pc:docMk/>
            <pc:sldMk cId="3717665346" sldId="261"/>
            <ac:cxnSpMk id="16" creationId="{EE2E603F-4A95-4FE8-BB06-211DFD75DBEF}"/>
          </ac:cxnSpMkLst>
        </pc:cxnChg>
      </pc:sldChg>
      <pc:sldChg chg="new del">
        <pc:chgData name="adnan ali" userId="f8daee9a634b6754" providerId="LiveId" clId="{5D8BE48B-1FBA-40B4-9326-2928864235CC}" dt="2025-05-04T04:41:37.709" v="283" actId="680"/>
        <pc:sldMkLst>
          <pc:docMk/>
          <pc:sldMk cId="1940715835" sldId="262"/>
        </pc:sldMkLst>
      </pc:sldChg>
      <pc:sldChg chg="addSp delSp modSp new add del mod ord setBg setClrOvrMap">
        <pc:chgData name="adnan ali" userId="f8daee9a634b6754" providerId="LiveId" clId="{5D8BE48B-1FBA-40B4-9326-2928864235CC}" dt="2025-05-04T04:43:13.037" v="316" actId="47"/>
        <pc:sldMkLst>
          <pc:docMk/>
          <pc:sldMk cId="3678214630" sldId="262"/>
        </pc:sldMkLst>
        <pc:spChg chg="del mod ord">
          <ac:chgData name="adnan ali" userId="f8daee9a634b6754" providerId="LiveId" clId="{5D8BE48B-1FBA-40B4-9326-2928864235CC}" dt="2025-05-04T04:39:42.886" v="272" actId="26606"/>
          <ac:spMkLst>
            <pc:docMk/>
            <pc:sldMk cId="3678214630" sldId="262"/>
            <ac:spMk id="2" creationId="{25C08D45-242C-EE4E-F772-480BD3C2B95B}"/>
          </ac:spMkLst>
        </pc:spChg>
        <pc:spChg chg="del">
          <ac:chgData name="adnan ali" userId="f8daee9a634b6754" providerId="LiveId" clId="{5D8BE48B-1FBA-40B4-9326-2928864235CC}" dt="2025-05-04T04:39:12.965" v="267" actId="931"/>
          <ac:spMkLst>
            <pc:docMk/>
            <pc:sldMk cId="3678214630" sldId="262"/>
            <ac:spMk id="3" creationId="{B18A3B37-3CE4-76B4-EE72-C71E4C13FD79}"/>
          </ac:spMkLst>
        </pc:spChg>
        <pc:spChg chg="add del mod">
          <ac:chgData name="adnan ali" userId="f8daee9a634b6754" providerId="LiveId" clId="{5D8BE48B-1FBA-40B4-9326-2928864235CC}" dt="2025-05-04T04:41:39.917" v="285" actId="478"/>
          <ac:spMkLst>
            <pc:docMk/>
            <pc:sldMk cId="3678214630" sldId="262"/>
            <ac:spMk id="7" creationId="{C0F8D544-A28D-4D88-CE3A-C9EB0967D7DC}"/>
          </ac:spMkLst>
        </pc:spChg>
        <pc:spChg chg="add del mod">
          <ac:chgData name="adnan ali" userId="f8daee9a634b6754" providerId="LiveId" clId="{5D8BE48B-1FBA-40B4-9326-2928864235CC}" dt="2025-05-04T04:41:54.659" v="287" actId="478"/>
          <ac:spMkLst>
            <pc:docMk/>
            <pc:sldMk cId="3678214630" sldId="262"/>
            <ac:spMk id="9" creationId="{0303BB7E-0A15-6B38-6793-76EBEA1F4974}"/>
          </ac:spMkLst>
        </pc:spChg>
        <pc:spChg chg="add del">
          <ac:chgData name="adnan ali" userId="f8daee9a634b6754" providerId="LiveId" clId="{5D8BE48B-1FBA-40B4-9326-2928864235CC}" dt="2025-05-04T04:39:42.881" v="271" actId="26606"/>
          <ac:spMkLst>
            <pc:docMk/>
            <pc:sldMk cId="3678214630" sldId="262"/>
            <ac:spMk id="14" creationId="{0EECA69B-4C2A-7F31-8019-E90DB3BD49CB}"/>
          </ac:spMkLst>
        </pc:spChg>
        <pc:spChg chg="add del">
          <ac:chgData name="adnan ali" userId="f8daee9a634b6754" providerId="LiveId" clId="{5D8BE48B-1FBA-40B4-9326-2928864235CC}" dt="2025-05-04T04:39:42.881" v="271" actId="26606"/>
          <ac:spMkLst>
            <pc:docMk/>
            <pc:sldMk cId="3678214630" sldId="262"/>
            <ac:spMk id="16" creationId="{857DEAC1-B3AA-6569-0A44-A191DF2F3C67}"/>
          </ac:spMkLst>
        </pc:spChg>
        <pc:spChg chg="add del">
          <ac:chgData name="adnan ali" userId="f8daee9a634b6754" providerId="LiveId" clId="{5D8BE48B-1FBA-40B4-9326-2928864235CC}" dt="2025-05-04T04:39:56.876" v="274" actId="26606"/>
          <ac:spMkLst>
            <pc:docMk/>
            <pc:sldMk cId="3678214630" sldId="262"/>
            <ac:spMk id="20" creationId="{479833C7-FDE4-4657-B0B1-32BE833C2489}"/>
          </ac:spMkLst>
        </pc:spChg>
        <pc:spChg chg="add del">
          <ac:chgData name="adnan ali" userId="f8daee9a634b6754" providerId="LiveId" clId="{5D8BE48B-1FBA-40B4-9326-2928864235CC}" dt="2025-05-04T04:39:56.876" v="274" actId="26606"/>
          <ac:spMkLst>
            <pc:docMk/>
            <pc:sldMk cId="3678214630" sldId="262"/>
            <ac:spMk id="21" creationId="{0ABE7C0B-A2D9-4202-A524-532DA2E2D582}"/>
          </ac:spMkLst>
        </pc:spChg>
        <pc:spChg chg="add">
          <ac:chgData name="adnan ali" userId="f8daee9a634b6754" providerId="LiveId" clId="{5D8BE48B-1FBA-40B4-9326-2928864235CC}" dt="2025-05-04T04:39:56.876" v="274" actId="26606"/>
          <ac:spMkLst>
            <pc:docMk/>
            <pc:sldMk cId="3678214630" sldId="262"/>
            <ac:spMk id="30" creationId="{33E93247-6229-44AB-A550-739E971E690B}"/>
          </ac:spMkLst>
        </pc:spChg>
        <pc:picChg chg="add del mod">
          <ac:chgData name="adnan ali" userId="f8daee9a634b6754" providerId="LiveId" clId="{5D8BE48B-1FBA-40B4-9326-2928864235CC}" dt="2025-05-04T04:41:48.485" v="286" actId="478"/>
          <ac:picMkLst>
            <pc:docMk/>
            <pc:sldMk cId="3678214630" sldId="262"/>
            <ac:picMk id="5" creationId="{9794DCD5-70D2-B005-FE00-B85387B4CFDC}"/>
          </ac:picMkLst>
        </pc:picChg>
        <pc:cxnChg chg="add del">
          <ac:chgData name="adnan ali" userId="f8daee9a634b6754" providerId="LiveId" clId="{5D8BE48B-1FBA-40B4-9326-2928864235CC}" dt="2025-05-04T04:39:42.881" v="271" actId="26606"/>
          <ac:cxnSpMkLst>
            <pc:docMk/>
            <pc:sldMk cId="3678214630" sldId="262"/>
            <ac:cxnSpMk id="10" creationId="{F64F9B95-9045-48D2-B9F3-2927E98F54AA}"/>
          </ac:cxnSpMkLst>
        </pc:cxnChg>
        <pc:cxnChg chg="add del">
          <ac:chgData name="adnan ali" userId="f8daee9a634b6754" providerId="LiveId" clId="{5D8BE48B-1FBA-40B4-9326-2928864235CC}" dt="2025-05-04T04:39:42.881" v="271" actId="26606"/>
          <ac:cxnSpMkLst>
            <pc:docMk/>
            <pc:sldMk cId="3678214630" sldId="262"/>
            <ac:cxnSpMk id="12" creationId="{085AA86F-6A4D-4BCB-A045-D992CDC2959B}"/>
          </ac:cxnSpMkLst>
        </pc:cxnChg>
        <pc:cxnChg chg="add del">
          <ac:chgData name="adnan ali" userId="f8daee9a634b6754" providerId="LiveId" clId="{5D8BE48B-1FBA-40B4-9326-2928864235CC}" dt="2025-05-04T04:39:56.876" v="274" actId="26606"/>
          <ac:cxnSpMkLst>
            <pc:docMk/>
            <pc:sldMk cId="3678214630" sldId="262"/>
            <ac:cxnSpMk id="18" creationId="{F64F9B95-9045-48D2-B9F3-2927E98F54AA}"/>
          </ac:cxnSpMkLst>
        </pc:cxnChg>
        <pc:cxnChg chg="add del">
          <ac:chgData name="adnan ali" userId="f8daee9a634b6754" providerId="LiveId" clId="{5D8BE48B-1FBA-40B4-9326-2928864235CC}" dt="2025-05-04T04:39:56.876" v="274" actId="26606"/>
          <ac:cxnSpMkLst>
            <pc:docMk/>
            <pc:sldMk cId="3678214630" sldId="262"/>
            <ac:cxnSpMk id="19" creationId="{085AA86F-6A4D-4BCB-A045-D992CDC2959B}"/>
          </ac:cxnSpMkLst>
        </pc:cxnChg>
        <pc:cxnChg chg="add">
          <ac:chgData name="adnan ali" userId="f8daee9a634b6754" providerId="LiveId" clId="{5D8BE48B-1FBA-40B4-9326-2928864235CC}" dt="2025-05-04T04:39:56.876" v="274" actId="26606"/>
          <ac:cxnSpMkLst>
            <pc:docMk/>
            <pc:sldMk cId="3678214630" sldId="262"/>
            <ac:cxnSpMk id="26" creationId="{F64F9B95-9045-48D2-B9F3-2927E98F54AA}"/>
          </ac:cxnSpMkLst>
        </pc:cxnChg>
        <pc:cxnChg chg="add">
          <ac:chgData name="adnan ali" userId="f8daee9a634b6754" providerId="LiveId" clId="{5D8BE48B-1FBA-40B4-9326-2928864235CC}" dt="2025-05-04T04:39:56.876" v="274" actId="26606"/>
          <ac:cxnSpMkLst>
            <pc:docMk/>
            <pc:sldMk cId="3678214630" sldId="262"/>
            <ac:cxnSpMk id="28" creationId="{085AA86F-6A4D-4BCB-A045-D992CDC2959B}"/>
          </ac:cxnSpMkLst>
        </pc:cxnChg>
        <pc:cxnChg chg="add">
          <ac:chgData name="adnan ali" userId="f8daee9a634b6754" providerId="LiveId" clId="{5D8BE48B-1FBA-40B4-9326-2928864235CC}" dt="2025-05-04T04:39:56.876" v="274" actId="26606"/>
          <ac:cxnSpMkLst>
            <pc:docMk/>
            <pc:sldMk cId="3678214630" sldId="262"/>
            <ac:cxnSpMk id="32" creationId="{EE2E603F-4A95-4FE8-BB06-211DFD75DBEF}"/>
          </ac:cxnSpMkLst>
        </pc:cxnChg>
      </pc:sldChg>
      <pc:sldChg chg="add del">
        <pc:chgData name="adnan ali" userId="f8daee9a634b6754" providerId="LiveId" clId="{5D8BE48B-1FBA-40B4-9326-2928864235CC}" dt="2025-05-04T04:41:34.540" v="282"/>
        <pc:sldMkLst>
          <pc:docMk/>
          <pc:sldMk cId="2290496676" sldId="263"/>
        </pc:sldMkLst>
      </pc:sldChg>
      <pc:sldChg chg="addSp delSp modSp add mod">
        <pc:chgData name="adnan ali" userId="f8daee9a634b6754" providerId="LiveId" clId="{5D8BE48B-1FBA-40B4-9326-2928864235CC}" dt="2025-05-04T04:43:09.652" v="315" actId="14100"/>
        <pc:sldMkLst>
          <pc:docMk/>
          <pc:sldMk cId="3542325655" sldId="263"/>
        </pc:sldMkLst>
        <pc:spChg chg="mod">
          <ac:chgData name="adnan ali" userId="f8daee9a634b6754" providerId="LiveId" clId="{5D8BE48B-1FBA-40B4-9326-2928864235CC}" dt="2025-05-04T04:42:56.626" v="314" actId="20577"/>
          <ac:spMkLst>
            <pc:docMk/>
            <pc:sldMk cId="3542325655" sldId="263"/>
            <ac:spMk id="2" creationId="{C508797B-6708-AB00-B65D-0753850F507C}"/>
          </ac:spMkLst>
        </pc:spChg>
        <pc:spChg chg="add del mod">
          <ac:chgData name="adnan ali" userId="f8daee9a634b6754" providerId="LiveId" clId="{5D8BE48B-1FBA-40B4-9326-2928864235CC}" dt="2025-05-04T04:42:23.856" v="290" actId="931"/>
          <ac:spMkLst>
            <pc:docMk/>
            <pc:sldMk cId="3542325655" sldId="263"/>
            <ac:spMk id="4" creationId="{6E1531E6-9E56-2CC2-DF41-8B471394491A}"/>
          </ac:spMkLst>
        </pc:spChg>
        <pc:picChg chg="del">
          <ac:chgData name="adnan ali" userId="f8daee9a634b6754" providerId="LiveId" clId="{5D8BE48B-1FBA-40B4-9326-2928864235CC}" dt="2025-05-04T04:42:17.414" v="289" actId="478"/>
          <ac:picMkLst>
            <pc:docMk/>
            <pc:sldMk cId="3542325655" sldId="263"/>
            <ac:picMk id="6" creationId="{00CD1A45-6849-5983-0320-578A3C98CDB2}"/>
          </ac:picMkLst>
        </pc:picChg>
        <pc:picChg chg="add mod">
          <ac:chgData name="adnan ali" userId="f8daee9a634b6754" providerId="LiveId" clId="{5D8BE48B-1FBA-40B4-9326-2928864235CC}" dt="2025-05-04T04:43:09.652" v="315" actId="14100"/>
          <ac:picMkLst>
            <pc:docMk/>
            <pc:sldMk cId="3542325655" sldId="263"/>
            <ac:picMk id="7" creationId="{299DF6D5-0675-2D35-5B11-0A4228AA5705}"/>
          </ac:picMkLst>
        </pc:picChg>
      </pc:sldChg>
      <pc:sldChg chg="addSp delSp modSp new del mod setBg">
        <pc:chgData name="adnan ali" userId="f8daee9a634b6754" providerId="LiveId" clId="{5D8BE48B-1FBA-40B4-9326-2928864235CC}" dt="2025-05-04T04:57:13.379" v="335" actId="47"/>
        <pc:sldMkLst>
          <pc:docMk/>
          <pc:sldMk cId="2135509607" sldId="264"/>
        </pc:sldMkLst>
        <pc:spChg chg="mod">
          <ac:chgData name="adnan ali" userId="f8daee9a634b6754" providerId="LiveId" clId="{5D8BE48B-1FBA-40B4-9326-2928864235CC}" dt="2025-05-04T04:55:52.304" v="331" actId="26606"/>
          <ac:spMkLst>
            <pc:docMk/>
            <pc:sldMk cId="2135509607" sldId="264"/>
            <ac:spMk id="2" creationId="{D8EBDC69-FE75-D326-2390-C616C97FC5A9}"/>
          </ac:spMkLst>
        </pc:spChg>
        <pc:spChg chg="del">
          <ac:chgData name="adnan ali" userId="f8daee9a634b6754" providerId="LiveId" clId="{5D8BE48B-1FBA-40B4-9326-2928864235CC}" dt="2025-05-04T04:55:01.450" v="322" actId="931"/>
          <ac:spMkLst>
            <pc:docMk/>
            <pc:sldMk cId="2135509607" sldId="264"/>
            <ac:spMk id="3" creationId="{2B5F37E1-CBEF-C73C-4B7A-83EBDD22F1C7}"/>
          </ac:spMkLst>
        </pc:spChg>
        <pc:spChg chg="del mod">
          <ac:chgData name="adnan ali" userId="f8daee9a634b6754" providerId="LiveId" clId="{5D8BE48B-1FBA-40B4-9326-2928864235CC}" dt="2025-05-04T04:55:18.930" v="325" actId="931"/>
          <ac:spMkLst>
            <pc:docMk/>
            <pc:sldMk cId="2135509607" sldId="264"/>
            <ac:spMk id="4" creationId="{92E89788-CF20-30C1-1C08-00CE0BC5B9A5}"/>
          </ac:spMkLst>
        </pc:spChg>
        <pc:spChg chg="add">
          <ac:chgData name="adnan ali" userId="f8daee9a634b6754" providerId="LiveId" clId="{5D8BE48B-1FBA-40B4-9326-2928864235CC}" dt="2025-05-04T04:55:52.304" v="331" actId="26606"/>
          <ac:spMkLst>
            <pc:docMk/>
            <pc:sldMk cId="2135509607" sldId="264"/>
            <ac:spMk id="17" creationId="{341BFA31-6544-45C2-9DA0-9E1C5E0B1959}"/>
          </ac:spMkLst>
        </pc:spChg>
        <pc:picChg chg="add mod ord">
          <ac:chgData name="adnan ali" userId="f8daee9a634b6754" providerId="LiveId" clId="{5D8BE48B-1FBA-40B4-9326-2928864235CC}" dt="2025-05-04T04:56:11.509" v="333" actId="14100"/>
          <ac:picMkLst>
            <pc:docMk/>
            <pc:sldMk cId="2135509607" sldId="264"/>
            <ac:picMk id="6" creationId="{8F77C98B-9A5D-67E5-C462-2E771486BA76}"/>
          </ac:picMkLst>
        </pc:picChg>
        <pc:picChg chg="add mod">
          <ac:chgData name="adnan ali" userId="f8daee9a634b6754" providerId="LiveId" clId="{5D8BE48B-1FBA-40B4-9326-2928864235CC}" dt="2025-05-04T04:56:28.155" v="334" actId="14100"/>
          <ac:picMkLst>
            <pc:docMk/>
            <pc:sldMk cId="2135509607" sldId="264"/>
            <ac:picMk id="8" creationId="{4847D89C-99A6-DE7F-637C-14C0FFC30A0E}"/>
          </ac:picMkLst>
        </pc:picChg>
        <pc:cxnChg chg="add">
          <ac:chgData name="adnan ali" userId="f8daee9a634b6754" providerId="LiveId" clId="{5D8BE48B-1FBA-40B4-9326-2928864235CC}" dt="2025-05-04T04:55:52.304" v="331" actId="26606"/>
          <ac:cxnSpMkLst>
            <pc:docMk/>
            <pc:sldMk cId="2135509607" sldId="264"/>
            <ac:cxnSpMk id="13" creationId="{F64F9B95-9045-48D2-B9F3-2927E98F54AA}"/>
          </ac:cxnSpMkLst>
        </pc:cxnChg>
        <pc:cxnChg chg="add">
          <ac:chgData name="adnan ali" userId="f8daee9a634b6754" providerId="LiveId" clId="{5D8BE48B-1FBA-40B4-9326-2928864235CC}" dt="2025-05-04T04:55:52.304" v="331" actId="26606"/>
          <ac:cxnSpMkLst>
            <pc:docMk/>
            <pc:sldMk cId="2135509607" sldId="264"/>
            <ac:cxnSpMk id="15" creationId="{085AA86F-6A4D-4BCB-A045-D992CDC2959B}"/>
          </ac:cxnSpMkLst>
        </pc:cxnChg>
        <pc:cxnChg chg="add">
          <ac:chgData name="adnan ali" userId="f8daee9a634b6754" providerId="LiveId" clId="{5D8BE48B-1FBA-40B4-9326-2928864235CC}" dt="2025-05-04T04:55:52.304" v="331" actId="26606"/>
          <ac:cxnSpMkLst>
            <pc:docMk/>
            <pc:sldMk cId="2135509607" sldId="264"/>
            <ac:cxnSpMk id="19" creationId="{DC36F877-5419-44C1-A2CD-376BDDDC3E41}"/>
          </ac:cxnSpMkLst>
        </pc:cxnChg>
      </pc:sldChg>
    </pc:docChg>
  </pc:docChgLst>
  <pc:docChgLst>
    <pc:chgData name="adnan ali" userId="f8daee9a634b6754" providerId="LiveId" clId="{6693B876-22C2-4130-9CE2-114ACB633226}"/>
    <pc:docChg chg="custSel addSld modSld">
      <pc:chgData name="adnan ali" userId="f8daee9a634b6754" providerId="LiveId" clId="{6693B876-22C2-4130-9CE2-114ACB633226}" dt="2025-05-03T10:44:28.056" v="7" actId="962"/>
      <pc:docMkLst>
        <pc:docMk/>
      </pc:docMkLst>
      <pc:sldChg chg="addSp delSp modSp mod">
        <pc:chgData name="adnan ali" userId="f8daee9a634b6754" providerId="LiveId" clId="{6693B876-22C2-4130-9CE2-114ACB633226}" dt="2025-05-03T10:43:31.590" v="3" actId="478"/>
        <pc:sldMkLst>
          <pc:docMk/>
          <pc:sldMk cId="3033007698" sldId="256"/>
        </pc:sldMkLst>
        <pc:picChg chg="add del mod">
          <ac:chgData name="adnan ali" userId="f8daee9a634b6754" providerId="LiveId" clId="{6693B876-22C2-4130-9CE2-114ACB633226}" dt="2025-05-03T10:43:31.590" v="3" actId="478"/>
          <ac:picMkLst>
            <pc:docMk/>
            <pc:sldMk cId="3033007698" sldId="256"/>
            <ac:picMk id="6" creationId="{16EC3972-42B5-D229-AD94-4862957A0031}"/>
          </ac:picMkLst>
        </pc:picChg>
      </pc:sldChg>
      <pc:sldChg chg="addSp modSp new mod">
        <pc:chgData name="adnan ali" userId="f8daee9a634b6754" providerId="LiveId" clId="{6693B876-22C2-4130-9CE2-114ACB633226}" dt="2025-05-03T10:44:28.056" v="7" actId="962"/>
        <pc:sldMkLst>
          <pc:docMk/>
          <pc:sldMk cId="3145619860" sldId="257"/>
        </pc:sldMkLst>
        <pc:picChg chg="add mod">
          <ac:chgData name="adnan ali" userId="f8daee9a634b6754" providerId="LiveId" clId="{6693B876-22C2-4130-9CE2-114ACB633226}" dt="2025-05-03T10:44:28.056" v="7" actId="962"/>
          <ac:picMkLst>
            <pc:docMk/>
            <pc:sldMk cId="3145619860" sldId="257"/>
            <ac:picMk id="3" creationId="{053394DC-71C6-6358-FD24-054552A13C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7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0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9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4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40733-8CDD-C7C0-D05A-92DD4D417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 dirty="0"/>
              <a:t>ADVANCE QUEENSLAND FUNDING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FF31-A690-3DFE-0E87-30A167B20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733745"/>
            <a:ext cx="3380437" cy="1062359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Python( Pandas, </a:t>
            </a:r>
            <a:r>
              <a:rPr lang="en-US" b="1" dirty="0" err="1"/>
              <a:t>Numpy</a:t>
            </a:r>
            <a:r>
              <a:rPr lang="en-US" b="1" dirty="0"/>
              <a:t>, Matplotlib, Seaborn, </a:t>
            </a:r>
            <a:r>
              <a:rPr lang="en-US" b="1" dirty="0" err="1"/>
              <a:t>Plotly.express</a:t>
            </a:r>
            <a:r>
              <a:rPr lang="en-US" b="1" dirty="0"/>
              <a:t>) and Power BI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E28A2E-8E62-5BB3-FBB9-AACCA2D8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793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07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D1DDD-D402-496F-5156-59F8D4FE7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25EDE7-D302-2B6E-987B-D2E31169E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CF45C0-F3C3-6FDB-CE1C-7A1645ADE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2F958B-21F6-B890-9393-EA096002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8797B-6708-AB00-B65D-0753850F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26" y="5852162"/>
            <a:ext cx="7423810" cy="599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b="1" dirty="0"/>
              <a:t>Disparity In the distribution of funds by RAP Region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0DF8DD-7BE6-BEC5-85D9-4BEB9915F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graph showing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299DF6D5-0675-2D35-5B11-0A4228AA5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42" y="629268"/>
            <a:ext cx="8449228" cy="4893956"/>
          </a:xfrm>
        </p:spPr>
      </p:pic>
    </p:spTree>
    <p:extLst>
      <p:ext uri="{BB962C8B-B14F-4D97-AF65-F5344CB8AC3E}">
        <p14:creationId xmlns:p14="http://schemas.microsoft.com/office/powerpoint/2010/main" val="35423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EB666-C986-28BF-FB46-62A1201F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26" y="5852162"/>
            <a:ext cx="7423810" cy="599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b="1" dirty="0"/>
              <a:t>Disparity In the distribution of funds by programs</a:t>
            </a:r>
          </a:p>
        </p:txBody>
      </p:sp>
      <p:pic>
        <p:nvPicPr>
          <p:cNvPr id="6" name="Content Placeholder 5" descr="A pie chart with text on it&#10;&#10;AI-generated content may be incorrect.">
            <a:extLst>
              <a:ext uri="{FF2B5EF4-FFF2-40B4-BE49-F238E27FC236}">
                <a16:creationId xmlns:a16="http://schemas.microsoft.com/office/drawing/2014/main" id="{D9D480EB-57AE-6BAD-862A-F044A2BA03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64" y="406400"/>
            <a:ext cx="7670072" cy="519647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92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5305F0-C5D1-2389-D9C1-84E7E5957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76030-5804-37DB-D70C-8FF14AB7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7947166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 b="1" dirty="0"/>
              <a:t>Disparity In the distribution of funds by programs which supplied funds to both regions</a:t>
            </a:r>
          </a:p>
        </p:txBody>
      </p:sp>
      <p:pic>
        <p:nvPicPr>
          <p:cNvPr id="7" name="Content Placeholder 6" descr="A blue and red pie chart&#10;&#10;AI-generated content may be incorrect.">
            <a:extLst>
              <a:ext uri="{FF2B5EF4-FFF2-40B4-BE49-F238E27FC236}">
                <a16:creationId xmlns:a16="http://schemas.microsoft.com/office/drawing/2014/main" id="{830C860A-1E9C-AF04-56E7-72C592E9E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63" y="406400"/>
            <a:ext cx="7641873" cy="519647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3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771C5-030D-7AFC-36CD-F04FB870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7961266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b="1" dirty="0"/>
              <a:t>Disparity in the distribution of funds by the type of recipients</a:t>
            </a:r>
          </a:p>
        </p:txBody>
      </p:sp>
      <p:pic>
        <p:nvPicPr>
          <p:cNvPr id="5" name="Content Placeholder 4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EA61DECB-CAFA-6110-76C4-65F054EE5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64" y="406400"/>
            <a:ext cx="7670072" cy="519647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6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3394DC-71C6-6358-FD24-054552A1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8"/>
            <a:ext cx="12192000" cy="684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1986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390</TotalTime>
  <Words>63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ADVANCE QUEENSLAND FUNDING PROGRAM</vt:lpstr>
      <vt:lpstr>Disparity In the distribution of funds by RAP Region</vt:lpstr>
      <vt:lpstr>Disparity In the distribution of funds by programs</vt:lpstr>
      <vt:lpstr>Disparity In the distribution of funds by programs which supplied funds to both regions</vt:lpstr>
      <vt:lpstr>Disparity in the distribution of funds by the type of recipients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adnan ali</dc:creator>
  <cp:lastModifiedBy>adnan ali</cp:lastModifiedBy>
  <cp:revision>1</cp:revision>
  <dcterms:created xsi:type="dcterms:W3CDTF">2025-05-03T08:56:35Z</dcterms:created>
  <dcterms:modified xsi:type="dcterms:W3CDTF">2025-05-04T04:57:22Z</dcterms:modified>
</cp:coreProperties>
</file>