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3B876-22C2-4130-9CE2-114ACB633226}" v="2" dt="2025-05-03T10:44:27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nan ali" userId="f8daee9a634b6754" providerId="LiveId" clId="{6693B876-22C2-4130-9CE2-114ACB633226}"/>
    <pc:docChg chg="custSel addSld modSld">
      <pc:chgData name="adnan ali" userId="f8daee9a634b6754" providerId="LiveId" clId="{6693B876-22C2-4130-9CE2-114ACB633226}" dt="2025-05-03T10:44:28.056" v="7" actId="962"/>
      <pc:docMkLst>
        <pc:docMk/>
      </pc:docMkLst>
      <pc:sldChg chg="addSp delSp modSp mod">
        <pc:chgData name="adnan ali" userId="f8daee9a634b6754" providerId="LiveId" clId="{6693B876-22C2-4130-9CE2-114ACB633226}" dt="2025-05-03T10:43:31.590" v="3" actId="478"/>
        <pc:sldMkLst>
          <pc:docMk/>
          <pc:sldMk cId="3033007698" sldId="256"/>
        </pc:sldMkLst>
        <pc:picChg chg="add del mod">
          <ac:chgData name="adnan ali" userId="f8daee9a634b6754" providerId="LiveId" clId="{6693B876-22C2-4130-9CE2-114ACB633226}" dt="2025-05-03T10:43:31.590" v="3" actId="478"/>
          <ac:picMkLst>
            <pc:docMk/>
            <pc:sldMk cId="3033007698" sldId="256"/>
            <ac:picMk id="6" creationId="{16EC3972-42B5-D229-AD94-4862957A0031}"/>
          </ac:picMkLst>
        </pc:picChg>
      </pc:sldChg>
      <pc:sldChg chg="addSp modSp new mod">
        <pc:chgData name="adnan ali" userId="f8daee9a634b6754" providerId="LiveId" clId="{6693B876-22C2-4130-9CE2-114ACB633226}" dt="2025-05-03T10:44:28.056" v="7" actId="962"/>
        <pc:sldMkLst>
          <pc:docMk/>
          <pc:sldMk cId="3145619860" sldId="257"/>
        </pc:sldMkLst>
        <pc:picChg chg="add mod">
          <ac:chgData name="adnan ali" userId="f8daee9a634b6754" providerId="LiveId" clId="{6693B876-22C2-4130-9CE2-114ACB633226}" dt="2025-05-03T10:44:28.056" v="7" actId="962"/>
          <ac:picMkLst>
            <pc:docMk/>
            <pc:sldMk cId="3145619860" sldId="257"/>
            <ac:picMk id="3" creationId="{053394DC-71C6-6358-FD24-054552A13C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78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4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1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074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0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8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1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2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9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4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84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40733-8CDD-C7C0-D05A-92DD4D417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sz="4000" dirty="0"/>
              <a:t>ADVANCE QUEENSLAND FUNDING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4FF31-A690-3DFE-0E87-30A167B20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733745"/>
            <a:ext cx="3380437" cy="1062359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Python( Pandas, </a:t>
            </a:r>
            <a:r>
              <a:rPr lang="en-US" b="1" dirty="0" err="1"/>
              <a:t>Numpy</a:t>
            </a:r>
            <a:r>
              <a:rPr lang="en-US" b="1" dirty="0"/>
              <a:t>, Matplotlib, Seaborn, </a:t>
            </a:r>
            <a:r>
              <a:rPr lang="en-US" b="1" dirty="0" err="1"/>
              <a:t>Plotly.express</a:t>
            </a:r>
            <a:r>
              <a:rPr lang="en-US" b="1" dirty="0"/>
              <a:t>) and Power BI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E28A2E-8E62-5BB3-FBB9-AACCA2D84D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793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076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53394DC-71C6-6358-FD24-054552A13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8"/>
            <a:ext cx="12192000" cy="684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1986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104</TotalTime>
  <Words>21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Calisto MT</vt:lpstr>
      <vt:lpstr>Univers Condensed</vt:lpstr>
      <vt:lpstr>ChronicleVTI</vt:lpstr>
      <vt:lpstr>ADVANCE QUEENSLAND FUNDING PROGRAM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adnan ali</dc:creator>
  <cp:lastModifiedBy>adnan ali</cp:lastModifiedBy>
  <cp:revision>1</cp:revision>
  <dcterms:created xsi:type="dcterms:W3CDTF">2025-05-03T08:56:35Z</dcterms:created>
  <dcterms:modified xsi:type="dcterms:W3CDTF">2025-05-03T10:44:35Z</dcterms:modified>
</cp:coreProperties>
</file>