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63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B8947-BF27-443C-8087-CF2032374C61}" v="3" dt="2023-09-27T05:19:57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nan ali" userId="f8daee9a634b6754" providerId="LiveId" clId="{38CB8947-BF27-443C-8087-CF2032374C61}"/>
    <pc:docChg chg="undo custSel addSld modSld sldOrd">
      <pc:chgData name="adnan ali" userId="f8daee9a634b6754" providerId="LiveId" clId="{38CB8947-BF27-443C-8087-CF2032374C61}" dt="2023-09-27T05:21:24.168" v="90" actId="14100"/>
      <pc:docMkLst>
        <pc:docMk/>
      </pc:docMkLst>
      <pc:sldChg chg="addSp modSp new mod ord setBg">
        <pc:chgData name="adnan ali" userId="f8daee9a634b6754" providerId="LiveId" clId="{38CB8947-BF27-443C-8087-CF2032374C61}" dt="2023-09-27T05:21:24.168" v="90" actId="14100"/>
        <pc:sldMkLst>
          <pc:docMk/>
          <pc:sldMk cId="3994332707" sldId="264"/>
        </pc:sldMkLst>
        <pc:spChg chg="add mod">
          <ac:chgData name="adnan ali" userId="f8daee9a634b6754" providerId="LiveId" clId="{38CB8947-BF27-443C-8087-CF2032374C61}" dt="2023-09-27T05:21:24.168" v="90" actId="14100"/>
          <ac:spMkLst>
            <pc:docMk/>
            <pc:sldMk cId="3994332707" sldId="264"/>
            <ac:spMk id="2" creationId="{8C3BAE1E-B2C1-4D2C-95E8-6501ED9710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3BAE1E-B2C1-4D2C-95E8-6501ED9710A5}"/>
              </a:ext>
            </a:extLst>
          </p:cNvPr>
          <p:cNvSpPr txBox="1"/>
          <p:nvPr/>
        </p:nvSpPr>
        <p:spPr>
          <a:xfrm>
            <a:off x="1887166" y="1505914"/>
            <a:ext cx="80890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2"/>
                </a:solidFill>
                <a:effectLst/>
              </a:rPr>
              <a:t>Cyber Threat Intelligence Sharing Scheme Based on Federated Learning for Network Intrusion Detection and Implementation of Homomorphic encryption for Privacy-preserving</a:t>
            </a:r>
            <a:endParaRPr lang="en-US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33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DCA1B86-2EE8-74EA-D94A-2938EC2E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24" y="2966802"/>
            <a:ext cx="3212123" cy="2360473"/>
          </a:xfrm>
          <a:prstGeom prst="rect">
            <a:avLst/>
          </a:prstGeom>
        </p:spPr>
      </p:pic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183CEE1-33BC-3B9A-61A7-D5CAC87A0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5" y="56271"/>
            <a:ext cx="3954584" cy="2456766"/>
          </a:xfrm>
          <a:prstGeom prst="rect">
            <a:avLst/>
          </a:prstGeo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9659D0A-5CB3-28DC-E492-0E070A77B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246" y="85579"/>
            <a:ext cx="3954584" cy="2398150"/>
          </a:xfrm>
          <a:prstGeom prst="rect">
            <a:avLst/>
          </a:prstGeom>
        </p:spPr>
      </p:pic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E1DDD64-8A86-2194-B68B-7712DAAA3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015" y="3038812"/>
            <a:ext cx="3173045" cy="2353220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C9D8CFB-46E0-95B5-6DF0-8A90A9F27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1708" y="-2344"/>
            <a:ext cx="4159738" cy="2564226"/>
          </a:xfrm>
          <a:prstGeom prst="rect">
            <a:avLst/>
          </a:prstGeom>
        </p:spPr>
      </p:pic>
      <p:pic>
        <p:nvPicPr>
          <p:cNvPr id="14" name="Picture 14" descr="Table&#10;&#10;Description automatically generated">
            <a:extLst>
              <a:ext uri="{FF2B5EF4-FFF2-40B4-BE49-F238E27FC236}">
                <a16:creationId xmlns:a16="http://schemas.microsoft.com/office/drawing/2014/main" id="{A71F1E6D-CAD8-7645-9CFC-BCC746BE74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2459" y="3095381"/>
            <a:ext cx="2609850" cy="2933700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8338D974-CA79-553D-B5F5-75A3BD16D3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8745" y="3435838"/>
            <a:ext cx="619125" cy="2057400"/>
          </a:xfrm>
          <a:prstGeom prst="rect">
            <a:avLst/>
          </a:prstGeom>
        </p:spPr>
      </p:pic>
      <p:pic>
        <p:nvPicPr>
          <p:cNvPr id="16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BCF97A71-CC66-58BC-02EF-91C8F9423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50390" y="3432175"/>
            <a:ext cx="552450" cy="1771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465131-FBC4-1284-8284-00B72F140B2A}"/>
              </a:ext>
            </a:extLst>
          </p:cNvPr>
          <p:cNvSpPr txBox="1"/>
          <p:nvPr/>
        </p:nvSpPr>
        <p:spPr>
          <a:xfrm>
            <a:off x="1416538" y="2608384"/>
            <a:ext cx="1768230" cy="369332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BINARY CLASSES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12BAC0-4259-CCB8-F316-10E81A24F8B5}"/>
              </a:ext>
            </a:extLst>
          </p:cNvPr>
          <p:cNvSpPr txBox="1"/>
          <p:nvPr/>
        </p:nvSpPr>
        <p:spPr>
          <a:xfrm>
            <a:off x="5099538" y="2559537"/>
            <a:ext cx="1768230" cy="369332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TRIPLE CLASSES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677401-3A68-91F5-D398-4A5E8CFB9A0F}"/>
              </a:ext>
            </a:extLst>
          </p:cNvPr>
          <p:cNvSpPr txBox="1"/>
          <p:nvPr/>
        </p:nvSpPr>
        <p:spPr>
          <a:xfrm>
            <a:off x="8997460" y="2608383"/>
            <a:ext cx="1768230" cy="369332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MULTI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BC0A744B-EC8D-89BE-193D-1723765C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168" y="1003568"/>
            <a:ext cx="4727944" cy="5293890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DCEB7BC-1793-1B4D-9CEB-75D51B070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19" y="297125"/>
            <a:ext cx="7643036" cy="531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D09850-8EEA-851F-E7C8-7B23CEF42D7B}"/>
              </a:ext>
            </a:extLst>
          </p:cNvPr>
          <p:cNvSpPr txBox="1"/>
          <p:nvPr/>
        </p:nvSpPr>
        <p:spPr>
          <a:xfrm>
            <a:off x="505047" y="239232"/>
            <a:ext cx="3615069" cy="646331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COMMAND LINE ARGUMENTS TO START THE TRAINING PROCESS</a:t>
            </a:r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6DB9F1F1-FED2-5FC5-5F52-4F3D9D13C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306" y="2976998"/>
            <a:ext cx="2344480" cy="1320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2D970-31E9-88FF-EE8D-7AC2FD5BEB55}"/>
              </a:ext>
            </a:extLst>
          </p:cNvPr>
          <p:cNvSpPr txBox="1"/>
          <p:nvPr/>
        </p:nvSpPr>
        <p:spPr>
          <a:xfrm>
            <a:off x="259680" y="3225208"/>
            <a:ext cx="1382687" cy="923330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DATASET FEATURES AS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7B98A-044A-7347-D58C-67141BEE20A8}"/>
              </a:ext>
            </a:extLst>
          </p:cNvPr>
          <p:cNvSpPr txBox="1"/>
          <p:nvPr/>
        </p:nvSpPr>
        <p:spPr>
          <a:xfrm>
            <a:off x="4316863" y="3189767"/>
            <a:ext cx="2123104" cy="923330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PREDICT TARGET CLASSES AS OUTPUT SUCH AS '0' OR '1'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F4BE2F6-5C05-B501-5013-333CE4A5251E}"/>
              </a:ext>
            </a:extLst>
          </p:cNvPr>
          <p:cNvSpPr/>
          <p:nvPr/>
        </p:nvSpPr>
        <p:spPr>
          <a:xfrm>
            <a:off x="6592186" y="3623930"/>
            <a:ext cx="824023" cy="212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35FA2BFF-47DB-9D8E-98A5-0C60339EC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69" y="229287"/>
            <a:ext cx="5404746" cy="1426888"/>
          </a:xfrm>
          <a:prstGeom prst="rect">
            <a:avLst/>
          </a:prstGeom>
        </p:spPr>
      </p:pic>
      <p:pic>
        <p:nvPicPr>
          <p:cNvPr id="4" name="Picture 6" descr="Text&#10;&#10;Description automatically generated">
            <a:extLst>
              <a:ext uri="{FF2B5EF4-FFF2-40B4-BE49-F238E27FC236}">
                <a16:creationId xmlns:a16="http://schemas.microsoft.com/office/drawing/2014/main" id="{F2B34FE0-ABD1-4ECE-572C-689291E3C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69" y="1825211"/>
            <a:ext cx="5404747" cy="1427987"/>
          </a:xfrm>
          <a:prstGeom prst="rect">
            <a:avLst/>
          </a:prstGeom>
        </p:spPr>
      </p:pic>
      <p:pic>
        <p:nvPicPr>
          <p:cNvPr id="9" name="Picture 10" descr="Text&#10;&#10;Description automatically generated">
            <a:extLst>
              <a:ext uri="{FF2B5EF4-FFF2-40B4-BE49-F238E27FC236}">
                <a16:creationId xmlns:a16="http://schemas.microsoft.com/office/drawing/2014/main" id="{7AD8C10E-FA75-30E7-3A97-1F66977B6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318" y="230034"/>
            <a:ext cx="5313188" cy="1444932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8CC125FD-9A0F-6A4E-EF39-961E23BBD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319" y="3532348"/>
            <a:ext cx="5313187" cy="1311621"/>
          </a:xfrm>
          <a:prstGeom prst="rect">
            <a:avLst/>
          </a:prstGeom>
        </p:spPr>
      </p:pic>
      <p:pic>
        <p:nvPicPr>
          <p:cNvPr id="12" name="Picture 12" descr="Calendar&#10;&#10;Description automatically generated">
            <a:extLst>
              <a:ext uri="{FF2B5EF4-FFF2-40B4-BE49-F238E27FC236}">
                <a16:creationId xmlns:a16="http://schemas.microsoft.com/office/drawing/2014/main" id="{CF1B4547-8A10-3578-FD74-D560D524D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317" y="1820981"/>
            <a:ext cx="4278332" cy="1526871"/>
          </a:xfrm>
          <a:prstGeom prst="rect">
            <a:avLst/>
          </a:prstGeom>
        </p:spPr>
      </p:pic>
      <p:pic>
        <p:nvPicPr>
          <p:cNvPr id="13" name="Picture 13" descr="Calendar&#10;&#10;Description automatically generated">
            <a:extLst>
              <a:ext uri="{FF2B5EF4-FFF2-40B4-BE49-F238E27FC236}">
                <a16:creationId xmlns:a16="http://schemas.microsoft.com/office/drawing/2014/main" id="{5035BEA4-2EAE-0CBB-96AB-5AA09F56AD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8317" y="4996571"/>
            <a:ext cx="4278332" cy="1653598"/>
          </a:xfrm>
          <a:prstGeom prst="rect">
            <a:avLst/>
          </a:prstGeom>
        </p:spPr>
      </p:pic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4AA1D5E-3526-F869-4D90-283F6715D4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108" y="3975101"/>
            <a:ext cx="4228122" cy="2555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75502-8BCF-D3BE-8A58-C144BE0E7654}"/>
              </a:ext>
            </a:extLst>
          </p:cNvPr>
          <p:cNvSpPr txBox="1"/>
          <p:nvPr/>
        </p:nvSpPr>
        <p:spPr>
          <a:xfrm>
            <a:off x="1201615" y="3468076"/>
            <a:ext cx="3761154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VALIDATING BINARY DATASET RESULTS</a:t>
            </a:r>
          </a:p>
        </p:txBody>
      </p:sp>
    </p:spTree>
    <p:extLst>
      <p:ext uri="{BB962C8B-B14F-4D97-AF65-F5344CB8AC3E}">
        <p14:creationId xmlns:p14="http://schemas.microsoft.com/office/powerpoint/2010/main" val="34668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201C444-AA58-89C8-9E60-D3E1CE986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2" y="195903"/>
            <a:ext cx="5468814" cy="1474118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CA15586-3E24-3E42-3368-3C3C8D88A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2" y="1890646"/>
            <a:ext cx="5468814" cy="1484325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FA10A1B2-528D-0A61-BD45-022CF32FF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325" y="197383"/>
            <a:ext cx="5605583" cy="1471160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05C2EB06-2243-EEDC-7A4E-2B1180AFB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324" y="3595264"/>
            <a:ext cx="5605583" cy="1396627"/>
          </a:xfrm>
          <a:prstGeom prst="rect">
            <a:avLst/>
          </a:prstGeom>
        </p:spPr>
      </p:pic>
      <p:pic>
        <p:nvPicPr>
          <p:cNvPr id="9" name="Picture 9" descr="Calendar&#10;&#10;Description automatically generated">
            <a:extLst>
              <a:ext uri="{FF2B5EF4-FFF2-40B4-BE49-F238E27FC236}">
                <a16:creationId xmlns:a16="http://schemas.microsoft.com/office/drawing/2014/main" id="{7F606DD8-365B-3DCF-8D46-4CE0AB8BF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9324" y="1809576"/>
            <a:ext cx="4745892" cy="1617155"/>
          </a:xfrm>
          <a:prstGeom prst="rect">
            <a:avLst/>
          </a:prstGeom>
        </p:spPr>
      </p:pic>
      <p:pic>
        <p:nvPicPr>
          <p:cNvPr id="10" name="Picture 10" descr="Calendar&#10;&#10;Description automatically generated">
            <a:extLst>
              <a:ext uri="{FF2B5EF4-FFF2-40B4-BE49-F238E27FC236}">
                <a16:creationId xmlns:a16="http://schemas.microsoft.com/office/drawing/2014/main" id="{D33C12E6-B322-5CDA-8004-B06C3166E0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9323" y="5133908"/>
            <a:ext cx="4824046" cy="1582260"/>
          </a:xfrm>
          <a:prstGeom prst="rect">
            <a:avLst/>
          </a:prstGeom>
        </p:spPr>
      </p:pic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D3DE8396-1837-7715-0032-FFEA41DDBF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862" y="4021993"/>
            <a:ext cx="4892429" cy="26435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9F06D9-AA16-EA73-7204-6094A749E557}"/>
              </a:ext>
            </a:extLst>
          </p:cNvPr>
          <p:cNvSpPr txBox="1"/>
          <p:nvPr/>
        </p:nvSpPr>
        <p:spPr>
          <a:xfrm>
            <a:off x="1006230" y="3556000"/>
            <a:ext cx="3722077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VALIDATING TRIPLE DATASET RESULTS</a:t>
            </a:r>
          </a:p>
        </p:txBody>
      </p:sp>
    </p:spTree>
    <p:extLst>
      <p:ext uri="{BB962C8B-B14F-4D97-AF65-F5344CB8AC3E}">
        <p14:creationId xmlns:p14="http://schemas.microsoft.com/office/powerpoint/2010/main" val="15163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AF4A66F-05E8-0C4D-0533-24145756BC9F}"/>
              </a:ext>
            </a:extLst>
          </p:cNvPr>
          <p:cNvSpPr txBox="1"/>
          <p:nvPr/>
        </p:nvSpPr>
        <p:spPr>
          <a:xfrm>
            <a:off x="3987210" y="389860"/>
            <a:ext cx="4270743" cy="369332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VALIDATING HOMO-MORPHIC ENCRYPTION</a:t>
            </a:r>
          </a:p>
        </p:txBody>
      </p:sp>
      <p:pic>
        <p:nvPicPr>
          <p:cNvPr id="11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7866ED8E-1638-D36B-FCE2-B0591EAB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540" y="1273494"/>
            <a:ext cx="4612758" cy="2219944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1473AF24-CE5B-64B7-C66D-D201B39C0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14" y="1270793"/>
            <a:ext cx="4772246" cy="2207624"/>
          </a:xfrm>
          <a:prstGeom prst="rect">
            <a:avLst/>
          </a:prstGeom>
        </p:spPr>
      </p:pic>
      <p:pic>
        <p:nvPicPr>
          <p:cNvPr id="13" name="Picture 13" descr="Calendar&#10;&#10;Description automatically generated">
            <a:extLst>
              <a:ext uri="{FF2B5EF4-FFF2-40B4-BE49-F238E27FC236}">
                <a16:creationId xmlns:a16="http://schemas.microsoft.com/office/drawing/2014/main" id="{4F415410-3B9E-7A66-3DB0-DE8D549FB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866" y="4300557"/>
            <a:ext cx="4807687" cy="20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7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9f92db8-2851-4df9-9d12-fab52f5b1415}" enabled="1" method="Standard" siteId="{5a7cc8ab-a4dc-4f9b-bf60-66714049ad6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61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adnan ali</cp:lastModifiedBy>
  <cp:revision>860</cp:revision>
  <dcterms:created xsi:type="dcterms:W3CDTF">2023-06-15T09:47:04Z</dcterms:created>
  <dcterms:modified xsi:type="dcterms:W3CDTF">2023-09-27T05:21:30Z</dcterms:modified>
</cp:coreProperties>
</file>