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74" r:id="rId3"/>
    <p:sldId id="276" r:id="rId4"/>
    <p:sldId id="353" r:id="rId5"/>
    <p:sldId id="395" r:id="rId6"/>
    <p:sldId id="428" r:id="rId7"/>
    <p:sldId id="408" r:id="rId8"/>
    <p:sldId id="411" r:id="rId9"/>
    <p:sldId id="416" r:id="rId10"/>
    <p:sldId id="427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67" d="100"/>
          <a:sy n="67" d="100"/>
        </p:scale>
        <p:origin x="43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7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7620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1905001"/>
            <a:ext cx="7547528" cy="1453874"/>
          </a:xfrm>
        </p:spPr>
        <p:txBody>
          <a:bodyPr>
            <a:normAutofit/>
          </a:bodyPr>
          <a:lstStyle/>
          <a:p>
            <a:r>
              <a:rPr lang="en-US" dirty="0" smtClean="0"/>
              <a:t>Course Program,  </a:t>
            </a:r>
            <a:r>
              <a:rPr lang="en-US" dirty="0"/>
              <a:t>Evaluation, </a:t>
            </a:r>
            <a:r>
              <a:rPr lang="en-US" dirty="0" smtClean="0"/>
              <a:t>Exams, Resources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53" y="3813886"/>
            <a:ext cx="3023290" cy="226169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657600"/>
            <a:ext cx="2290811" cy="23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Course Objectives</a:t>
            </a:r>
            <a:endParaRPr lang="bg-BG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Course Program</a:t>
            </a:r>
            <a:endParaRPr lang="bg-BG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Examination</a:t>
            </a:r>
            <a:endParaRPr lang="en-US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966226"/>
            <a:ext cx="2315948" cy="23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99" y="3048000"/>
            <a:ext cx="3698706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825501"/>
            <a:ext cx="9982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98612" y="5636344"/>
            <a:ext cx="8938472" cy="688256"/>
          </a:xfrm>
        </p:spPr>
        <p:txBody>
          <a:bodyPr/>
          <a:lstStyle/>
          <a:p>
            <a:r>
              <a:rPr lang="en-US" dirty="0" smtClean="0"/>
              <a:t>Course Objectives &amp; Program</a:t>
            </a:r>
            <a:endParaRPr lang="en-US" dirty="0"/>
          </a:p>
        </p:txBody>
      </p:sp>
      <p:pic>
        <p:nvPicPr>
          <p:cNvPr id="5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2" y="914400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3200" dirty="0" smtClean="0"/>
              <a:t>Course Introduction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3200" dirty="0" smtClean="0"/>
              <a:t>ASP.NET MVC Introduction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3200" dirty="0" smtClean="0"/>
              <a:t>ASP.NET MVC Concepts (Part 1)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3200" dirty="0"/>
              <a:t>ASP.NET MVC </a:t>
            </a:r>
            <a:r>
              <a:rPr lang="en-GB" sz="3200" dirty="0" smtClean="0"/>
              <a:t>Concepts (Part 2)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3200" dirty="0" smtClean="0"/>
              <a:t>ASP.NET Identity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sz="3200" dirty="0" smtClean="0"/>
              <a:t>Working with Data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3200" dirty="0" smtClean="0"/>
              <a:t>AJAX in ASP.NET MVC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3200" dirty="0" err="1" smtClean="0"/>
              <a:t>SignalR</a:t>
            </a:r>
            <a:endParaRPr lang="en-GB" sz="3200" dirty="0" smtClean="0"/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Course </a:t>
            </a:r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02" y="3810000"/>
            <a:ext cx="4922649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85" y="1191874"/>
            <a:ext cx="1705282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0"/>
            <a:ext cx="11804822" cy="5486035"/>
          </a:xfrm>
        </p:spPr>
        <p:txBody>
          <a:bodyPr>
            <a:noAutofit/>
          </a:bodyPr>
          <a:lstStyle/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9"/>
            </a:pPr>
            <a:r>
              <a:rPr lang="en-GB" sz="2800" dirty="0" smtClean="0"/>
              <a:t>ASP.NET Web Security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9"/>
            </a:pPr>
            <a:r>
              <a:rPr lang="en-GB" sz="2800" dirty="0" smtClean="0"/>
              <a:t>Caching Data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9"/>
            </a:pPr>
            <a:r>
              <a:rPr lang="en-GB" sz="2800" dirty="0" smtClean="0"/>
              <a:t>IIS </a:t>
            </a:r>
            <a:r>
              <a:rPr lang="en-GB" sz="2800" dirty="0" smtClean="0"/>
              <a:t>Deployment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9"/>
            </a:pPr>
            <a:r>
              <a:rPr lang="en-GB" sz="2800" dirty="0" smtClean="0"/>
              <a:t>Advanced </a:t>
            </a:r>
            <a:r>
              <a:rPr lang="en-GB" sz="2800" dirty="0" smtClean="0"/>
              <a:t>Topics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9"/>
            </a:pPr>
            <a:r>
              <a:rPr lang="en-US" sz="2800" dirty="0" smtClean="0"/>
              <a:t>Exam Preparation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9"/>
            </a:pPr>
            <a:r>
              <a:rPr lang="en-US" sz="2800" dirty="0" smtClean="0"/>
              <a:t>Visual Studio </a:t>
            </a:r>
            <a:r>
              <a:rPr lang="en-US" sz="2800" dirty="0" smtClean="0"/>
              <a:t>2017 </a:t>
            </a:r>
            <a:r>
              <a:rPr lang="en-US" sz="2800" dirty="0" smtClean="0"/>
              <a:t>&amp; ASP.NET MVC 6</a:t>
            </a:r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9"/>
            </a:pPr>
            <a:r>
              <a:rPr lang="en-US" sz="2800" dirty="0" smtClean="0"/>
              <a:t>Exam</a:t>
            </a:r>
            <a:endParaRPr lang="en-GB" sz="2800" dirty="0" smtClean="0"/>
          </a:p>
          <a:p>
            <a:pPr marL="542925" indent="-542925">
              <a:lnSpc>
                <a:spcPct val="120000"/>
              </a:lnSpc>
              <a:spcBef>
                <a:spcPts val="800"/>
              </a:spcBef>
              <a:spcAft>
                <a:spcPts val="100"/>
              </a:spcAft>
              <a:buFont typeface="+mj-lt"/>
              <a:buAutoNum type="arabicPeriod" startAt="9"/>
            </a:pP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Course </a:t>
            </a:r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02" y="3810000"/>
            <a:ext cx="4922649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85" y="1191874"/>
            <a:ext cx="1705282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ASP.NET MVC practical exam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Design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implement a Web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pplication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Use ASP.NET MVC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Follow the principles of high-quality-code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Practical Exam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85212" y="4495800"/>
            <a:ext cx="2728800" cy="19672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2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8812" y="2075000"/>
            <a:ext cx="7086600" cy="8206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612" y="2986879"/>
            <a:ext cx="7924800" cy="719034"/>
          </a:xfrm>
        </p:spPr>
        <p:txBody>
          <a:bodyPr/>
          <a:lstStyle/>
          <a:p>
            <a:pPr algn="r"/>
            <a:r>
              <a:rPr lang="en-US" dirty="0" smtClean="0"/>
              <a:t>What We Need Additionally?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3876987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87" y="38814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504949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742949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2212" y="723898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09062" y="895348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279" y="4114800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75">
            <a:off x="3691353" y="1153675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5041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Microsoft Visual Studio </a:t>
            </a:r>
            <a:r>
              <a:rPr lang="en-US" dirty="0" smtClean="0"/>
              <a:t>2017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Use the latest Visual Studio!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Microsoft SQL Server </a:t>
            </a:r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4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209</Words>
  <Application>Microsoft Office PowerPoint</Application>
  <PresentationFormat>Custom</PresentationFormat>
  <Paragraphs>56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Wingdings 2</vt:lpstr>
      <vt:lpstr>Main 16x9</vt:lpstr>
      <vt:lpstr>ASP.NET MVC</vt:lpstr>
      <vt:lpstr>Table of Contents</vt:lpstr>
      <vt:lpstr>ASP.NET MVC</vt:lpstr>
      <vt:lpstr>Course Program</vt:lpstr>
      <vt:lpstr>Course Program</vt:lpstr>
      <vt:lpstr>The Practical Exam</vt:lpstr>
      <vt:lpstr>Resources</vt:lpstr>
      <vt:lpstr>Recommended Software</vt:lpstr>
      <vt:lpstr>ASP.NET MVC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2019-08-05T12:56:22Z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