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429" r:id="rId4"/>
    <p:sldId id="431" r:id="rId5"/>
    <p:sldId id="432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27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74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push-serv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2036828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16373"/>
            <a:ext cx="2652704" cy="28737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870">
            <a:off x="3688730" y="3569243"/>
            <a:ext cx="1550520" cy="1600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463">
            <a:off x="8614468" y="3769868"/>
            <a:ext cx="2349732" cy="2349732"/>
          </a:xfrm>
          <a:prstGeom prst="roundRect">
            <a:avLst/>
          </a:prstGeom>
        </p:spPr>
      </p:pic>
      <p:pic>
        <p:nvPicPr>
          <p:cNvPr id="1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0" y="372548"/>
            <a:ext cx="3603854" cy="1218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89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Packages at NuGet: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Microsoft.AspNet.SignalR.Core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Microsoft.AspNet.SignalR.Owin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Microsoft.AspNet.SignalR.Js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Microsoft.AspNet.SignalR.Client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noProof="1" smtClean="0"/>
              <a:t>Microsoft.AspNet.SignalR.Utils </a:t>
            </a:r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noProof="1" smtClean="0"/>
          </a:p>
          <a:p>
            <a:pPr marL="0" indent="0">
              <a:buNone/>
            </a:pPr>
            <a:endParaRPr lang="en-US" b="0" noProof="1" smtClean="0"/>
          </a:p>
          <a:p>
            <a:endParaRPr lang="en-US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pPr lvl="1"/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b="0" noProof="1" smtClean="0"/>
          </a:p>
          <a:p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85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tartup.cs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file map the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Done!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7024" y="2895600"/>
            <a:ext cx="8991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Configuration(IAppBuilder app)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app.MapSignalR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9D9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48" y="1447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0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200400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15966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 </a:t>
            </a: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/signalr/hubs </a:t>
            </a: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‘</a:t>
            </a:r>
            <a:r>
              <a:rPr lang="en-US" dirty="0"/>
              <a:t>Best’ 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55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‘injected’ 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 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438401"/>
            <a:ext cx="3253769" cy="1704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6024" y="4649905"/>
            <a:ext cx="975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		 	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Context.ConnectionId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Clients.All.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(msg</a:t>
            </a: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9D9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6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424" y="28194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SendToRoom(string 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msg = string.Format("{0}: {1}", 	Context.ConnectionId,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Clients.Group(room).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15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7283813" y="3312280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38" y="1103927"/>
            <a:ext cx="2315948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4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00" y="12954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6576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/signalr/hubs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$.connection.chatHub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 </a:t>
            </a:r>
            <a:r>
              <a:rPr lang="en-US" dirty="0"/>
              <a:t>name camel cased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$.connection.hub.start()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49530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joinRoom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6611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24384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= $.connection.chat;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onNewMessage;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onNewMessage(message)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$('#messages').append(message);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99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27" y="1377103"/>
            <a:ext cx="3708241" cy="37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&amp; 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searches/updates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5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00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4824" y="4499061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Sockets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tinyurl.com/push-services</a:t>
            </a:r>
            <a:r>
              <a:rPr lang="en-US" dirty="0" smtClean="0">
                <a:effectLst/>
              </a:rPr>
              <a:t>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6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8/Server 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18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48" y="1823235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ASP.NET but not tied to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48" y="12192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729</Words>
  <Application>Microsoft Office PowerPoint</Application>
  <PresentationFormat>Custom</PresentationFormat>
  <Paragraphs>385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ASP.NET SignalR</vt:lpstr>
      <vt:lpstr>Table of Contents</vt:lpstr>
      <vt:lpstr>Problems &amp; Solutions</vt:lpstr>
      <vt:lpstr>Problems &amp; Solutions</vt:lpstr>
      <vt:lpstr>Push Services Pattern</vt:lpstr>
      <vt:lpstr>HTTP Protocol</vt:lpstr>
      <vt:lpstr>Web Sockets</vt:lpstr>
      <vt:lpstr>Web Sockets</vt:lpstr>
      <vt:lpstr>SignalR Solution</vt:lpstr>
      <vt:lpstr>SignalR</vt:lpstr>
      <vt:lpstr>SignalR</vt:lpstr>
      <vt:lpstr>SignalR</vt:lpstr>
      <vt:lpstr>SignalR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ASP.NET MVC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2019-08-13T09:50:29Z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