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4" r:id="rId4"/>
    <p:sldId id="275" r:id="rId5"/>
    <p:sldId id="260" r:id="rId6"/>
    <p:sldId id="262" r:id="rId7"/>
    <p:sldId id="261" r:id="rId8"/>
    <p:sldId id="264" r:id="rId9"/>
    <p:sldId id="267" r:id="rId10"/>
    <p:sldId id="268" r:id="rId11"/>
    <p:sldId id="263" r:id="rId12"/>
    <p:sldId id="277" r:id="rId13"/>
    <p:sldId id="269" r:id="rId14"/>
    <p:sldId id="265" r:id="rId15"/>
    <p:sldId id="270" r:id="rId16"/>
    <p:sldId id="27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97" d="100"/>
          <a:sy n="97" d="100"/>
        </p:scale>
        <p:origin x="3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787018-F7A7-4329-AFBF-4157290373FA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6683C1-6C15-476C-ACB3-46CA091311E2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1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Headline News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  <a:r>
              <a:rPr lang="en-CA" dirty="0" err="1"/>
              <a:t>Bianyu</a:t>
            </a:r>
            <a:r>
              <a:rPr lang="en-CA" dirty="0"/>
              <a:t> Wang </a:t>
            </a:r>
          </a:p>
          <a:p>
            <a:r>
              <a:rPr lang="en-CA" dirty="0" err="1"/>
              <a:t>Yangyang</a:t>
            </a:r>
            <a:r>
              <a:rPr lang="en-CA" dirty="0"/>
              <a:t> Ma</a:t>
            </a:r>
          </a:p>
          <a:p>
            <a:r>
              <a:rPr lang="en-CA" dirty="0"/>
              <a:t>May 13, 2019</a:t>
            </a:r>
          </a:p>
        </p:txBody>
      </p:sp>
    </p:spTree>
    <p:extLst>
      <p:ext uri="{BB962C8B-B14F-4D97-AF65-F5344CB8AC3E}">
        <p14:creationId xmlns:p14="http://schemas.microsoft.com/office/powerpoint/2010/main" val="340796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775660"/>
            <a:ext cx="7408333" cy="3306680"/>
          </a:xfrm>
        </p:spPr>
        <p:txBody>
          <a:bodyPr>
            <a:normAutofit/>
          </a:bodyPr>
          <a:lstStyle/>
          <a:p>
            <a:r>
              <a:rPr lang="en-CA" sz="4000" dirty="0"/>
              <a:t>All about how to handle the event and which event should be handled!!!</a:t>
            </a:r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393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328472"/>
            <a:ext cx="7408333" cy="5191199"/>
          </a:xfrm>
        </p:spPr>
        <p:txBody>
          <a:bodyPr/>
          <a:lstStyle/>
          <a:p>
            <a:r>
              <a:rPr lang="en-CA" dirty="0">
                <a:hlinkClick r:id="rId2" action="ppaction://hlinksldjump"/>
              </a:rPr>
              <a:t>Use System. Configuration</a:t>
            </a:r>
            <a:r>
              <a:rPr lang="en-CA" dirty="0"/>
              <a:t> to “Remember me”</a:t>
            </a:r>
          </a:p>
          <a:p>
            <a:r>
              <a:rPr lang="en-CA" dirty="0"/>
              <a:t>1. where ?  add &lt;</a:t>
            </a:r>
            <a:r>
              <a:rPr lang="en-CA" dirty="0" err="1"/>
              <a:t>appSetting</a:t>
            </a:r>
            <a:r>
              <a:rPr lang="en-CA" dirty="0"/>
              <a:t>&gt; into </a:t>
            </a:r>
            <a:r>
              <a:rPr lang="en-CA" dirty="0" err="1"/>
              <a:t>App.config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2. how do we know it works…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365891"/>
            <a:ext cx="8229600" cy="962581"/>
          </a:xfrm>
        </p:spPr>
        <p:txBody>
          <a:bodyPr>
            <a:normAutofit/>
          </a:bodyPr>
          <a:lstStyle/>
          <a:p>
            <a:r>
              <a:rPr lang="en-CA" dirty="0">
                <a:hlinkClick r:id="rId3" action="ppaction://hlinksldjump"/>
              </a:rPr>
              <a:t>What We Learned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E813-1ED3-42AF-9CE1-145CA7C0B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28" y="2681113"/>
            <a:ext cx="4337670" cy="1242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2E12A-4350-4B98-AF6F-A04052C0B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746" y="2176921"/>
            <a:ext cx="3666854" cy="504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4F9858-8FCB-4372-9A9B-574C9BF87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338" y="4872859"/>
            <a:ext cx="321945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5BD06C-F91A-426D-8C35-3519B96C7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475" y="4293096"/>
            <a:ext cx="3057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328472"/>
            <a:ext cx="7408333" cy="5191199"/>
          </a:xfrm>
        </p:spPr>
        <p:txBody>
          <a:bodyPr/>
          <a:lstStyle/>
          <a:p>
            <a:r>
              <a:rPr lang="en-CA" dirty="0">
                <a:hlinkClick r:id="rId2" action="ppaction://hlinksldjump"/>
              </a:rPr>
              <a:t>Use System. Configuration</a:t>
            </a:r>
            <a:r>
              <a:rPr lang="en-CA" dirty="0"/>
              <a:t> to “Remember me”</a:t>
            </a:r>
          </a:p>
          <a:p>
            <a:endParaRPr lang="en-CA" dirty="0"/>
          </a:p>
          <a:p>
            <a:r>
              <a:rPr lang="en-CA" dirty="0"/>
              <a:t>3. Read setting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3. Write setting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365891"/>
            <a:ext cx="8229600" cy="962581"/>
          </a:xfrm>
        </p:spPr>
        <p:txBody>
          <a:bodyPr>
            <a:normAutofit/>
          </a:bodyPr>
          <a:lstStyle/>
          <a:p>
            <a:r>
              <a:rPr lang="en-CA" dirty="0">
                <a:hlinkClick r:id="rId3" action="ppaction://hlinksldjump"/>
              </a:rPr>
              <a:t>What We Learned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11880-A8BC-4D26-BD45-FACFBA49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802293"/>
            <a:ext cx="5256584" cy="564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DEAAC-6E91-4436-B7A9-E8A12B43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11" y="4214361"/>
            <a:ext cx="7710757" cy="12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412776"/>
            <a:ext cx="7408333" cy="4713387"/>
          </a:xfrm>
        </p:spPr>
        <p:txBody>
          <a:bodyPr/>
          <a:lstStyle/>
          <a:p>
            <a:r>
              <a:rPr lang="en-CA" dirty="0"/>
              <a:t>Need a image of database</a:t>
            </a:r>
          </a:p>
          <a:p>
            <a:endParaRPr lang="en-CA" dirty="0"/>
          </a:p>
          <a:p>
            <a:r>
              <a:rPr lang="en-CA" dirty="0"/>
              <a:t>Basic: image -&gt; byte[]  </a:t>
            </a:r>
            <a:r>
              <a:rPr lang="en-CA" dirty="0">
                <a:sym typeface="Wingdings" panose="05000000000000000000" pitchFamily="2" charset="2"/>
              </a:rPr>
              <a:t>  byte[] -&gt; image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 action="ppaction://hlinksldjump"/>
              </a:rPr>
              <a:t>What We Learned (Blob)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09D6B-B074-4C58-A473-6CED1F89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9489"/>
            <a:ext cx="4607718" cy="2743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55FEC-31A1-441B-812B-B4E701F6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776415"/>
            <a:ext cx="4716016" cy="20288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276736-80F0-4942-9F6D-6970D7338D76}"/>
              </a:ext>
            </a:extLst>
          </p:cNvPr>
          <p:cNvCxnSpPr/>
          <p:nvPr/>
        </p:nvCxnSpPr>
        <p:spPr>
          <a:xfrm flipH="1">
            <a:off x="1979712" y="2776415"/>
            <a:ext cx="504056" cy="117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CA" dirty="0"/>
              <a:t>MD5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 action="ppaction://hlinksldjump"/>
              </a:rPr>
              <a:t>What We Learned(MD5)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FF21-1BB6-48F9-A129-D331868F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6912"/>
            <a:ext cx="8229600" cy="2930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3BC63-26AF-46A4-9BE8-D95646092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429" y="5566966"/>
            <a:ext cx="4536504" cy="10877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6B3C7-007C-4CC6-A0A9-361C0BD1B378}"/>
              </a:ext>
            </a:extLst>
          </p:cNvPr>
          <p:cNvCxnSpPr>
            <a:cxnSpLocks/>
          </p:cNvCxnSpPr>
          <p:nvPr/>
        </p:nvCxnSpPr>
        <p:spPr>
          <a:xfrm flipH="1" flipV="1">
            <a:off x="4067944" y="5224475"/>
            <a:ext cx="328406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6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r>
              <a:rPr lang="en-CA" dirty="0"/>
              <a:t>USE FRAMEWORK</a:t>
            </a:r>
          </a:p>
          <a:p>
            <a:r>
              <a:rPr lang="en-CA" dirty="0"/>
              <a:t>Test API: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/>
              <a:t> Get </a:t>
            </a:r>
            <a:r>
              <a:rPr lang="en-US" altLang="zh-CN"/>
              <a:t>J</a:t>
            </a:r>
            <a:r>
              <a:rPr lang="en-CA" altLang="zh-CN"/>
              <a:t>son</a:t>
            </a:r>
            <a:r>
              <a:rPr lang="zh-CN" altLang="en-US"/>
              <a:t> </a:t>
            </a:r>
            <a:r>
              <a:rPr lang="en-CA" altLang="zh-CN"/>
              <a:t>object</a:t>
            </a:r>
            <a:r>
              <a:rPr lang="zh-CN" altLang="en-US"/>
              <a:t> </a:t>
            </a:r>
            <a:endParaRPr lang="en-CA" altLang="zh-CN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 action="ppaction://hlinksldjump"/>
              </a:rPr>
              <a:t>What We Learned(API)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3E10F-95A9-4CBE-A3BA-6A73D0E3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91056"/>
            <a:ext cx="2162175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21553-89BF-4420-B5EC-E84709D7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67" y="2883741"/>
            <a:ext cx="640774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A8BE6-A920-4FDC-89B5-2176F99F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03" y="2438400"/>
            <a:ext cx="6267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8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 Get </a:t>
            </a:r>
            <a:r>
              <a:rPr lang="en-US" altLang="zh-CN" dirty="0"/>
              <a:t>J</a:t>
            </a:r>
            <a:r>
              <a:rPr lang="en-CA" altLang="zh-CN" dirty="0"/>
              <a:t>son</a:t>
            </a:r>
            <a:r>
              <a:rPr lang="zh-CN" altLang="en-US" dirty="0"/>
              <a:t> </a:t>
            </a:r>
            <a:r>
              <a:rPr lang="en-CA" altLang="zh-CN" dirty="0"/>
              <a:t>object</a:t>
            </a:r>
            <a:r>
              <a:rPr lang="zh-CN" altLang="en-US" dirty="0"/>
              <a:t>  </a:t>
            </a:r>
            <a:r>
              <a:rPr lang="en-CA" altLang="zh-CN" dirty="0"/>
              <a:t>and convert it to String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 action="ppaction://hlinksldjump"/>
              </a:rPr>
              <a:t>What We Learned(API)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B2189-22AD-4FF8-9240-62C8E2CF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08920"/>
            <a:ext cx="6037088" cy="26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3C619A-DBFF-49E4-B516-9E6F72081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631" y="3305175"/>
            <a:ext cx="4638675" cy="2190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3" action="ppaction://hlinksldjump"/>
              </a:rPr>
              <a:t>What We Learned(add element)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8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that can display the user’s favorite channels’ news</a:t>
            </a:r>
          </a:p>
          <a:p>
            <a:r>
              <a:rPr lang="en-US" dirty="0"/>
              <a:t>User can subscribe up to five channels, he can change his choices </a:t>
            </a:r>
          </a:p>
          <a:p>
            <a:r>
              <a:rPr lang="en-CA" dirty="0"/>
              <a:t>Administrator can manage </a:t>
            </a:r>
            <a:r>
              <a:rPr lang="en-US" dirty="0"/>
              <a:t>channels: </a:t>
            </a:r>
            <a:r>
              <a:rPr lang="en-US"/>
              <a:t>add/update/delete channel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47280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518207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CA" dirty="0"/>
              <a:t>Solution overview – two interfaces - Client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29" y="1772816"/>
            <a:ext cx="6789162" cy="685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28" y="203467"/>
            <a:ext cx="6814760" cy="685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06" y="238241"/>
            <a:ext cx="6990884" cy="59515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9" y="238241"/>
            <a:ext cx="6806241" cy="685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9" y="238241"/>
            <a:ext cx="6789162" cy="685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88858"/>
            <a:ext cx="563006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3" y="1988840"/>
            <a:ext cx="8280920" cy="4137323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Solution overview – two interfaces - Admin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38" y="2780928"/>
            <a:ext cx="3734321" cy="262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8" y="2132856"/>
            <a:ext cx="7525800" cy="4277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84984"/>
            <a:ext cx="490606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5175697" cy="37789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77527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Installer</a:t>
            </a:r>
          </a:p>
          <a:p>
            <a:r>
              <a:rPr lang="en-CA" dirty="0"/>
              <a:t>Material Design </a:t>
            </a:r>
          </a:p>
          <a:p>
            <a:r>
              <a:rPr lang="en-US" dirty="0"/>
              <a:t>Add icon to title bar </a:t>
            </a:r>
            <a:endParaRPr lang="en-CA" dirty="0"/>
          </a:p>
          <a:p>
            <a:r>
              <a:rPr lang="en-CA" dirty="0"/>
              <a:t>Printing</a:t>
            </a:r>
            <a:r>
              <a:rPr lang="zh-CN" altLang="en-US" dirty="0"/>
              <a:t>：</a:t>
            </a:r>
            <a:r>
              <a:rPr lang="en-CA" altLang="zh-CN" dirty="0"/>
              <a:t>print IE area in to pdf or with printer</a:t>
            </a:r>
          </a:p>
          <a:p>
            <a:r>
              <a:rPr lang="en-CA" altLang="zh-CN" dirty="0"/>
              <a:t>Open IE browser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Technologies or Solution to the Problems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435354"/>
            <a:ext cx="3734321" cy="262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61" y="6091103"/>
            <a:ext cx="2810267" cy="381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90850"/>
            <a:ext cx="1219200" cy="1219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88024" y="447311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Down Arrow 13"/>
          <p:cNvSpPr/>
          <p:nvPr/>
        </p:nvSpPr>
        <p:spPr>
          <a:xfrm>
            <a:off x="3707904" y="5710050"/>
            <a:ext cx="292624" cy="381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3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en-CA" dirty="0"/>
              <a:t>System Configuration Management : Remember </a:t>
            </a:r>
            <a:r>
              <a:rPr lang="en-US" altLang="zh-CN" dirty="0"/>
              <a:t>me </a:t>
            </a:r>
            <a:endParaRPr lang="en-CA" dirty="0"/>
          </a:p>
          <a:p>
            <a:r>
              <a:rPr lang="en-US" altLang="zh-CN" dirty="0"/>
              <a:t>MD5 </a:t>
            </a:r>
            <a:r>
              <a:rPr lang="zh-CN" altLang="en-US" dirty="0"/>
              <a:t>：</a:t>
            </a:r>
            <a:r>
              <a:rPr lang="en-US" altLang="zh-CN" dirty="0"/>
              <a:t>Password</a:t>
            </a:r>
            <a:r>
              <a:rPr lang="zh-CN" altLang="en-US" dirty="0"/>
              <a:t> </a:t>
            </a:r>
            <a:r>
              <a:rPr lang="en-CA" dirty="0"/>
              <a:t>encryption</a:t>
            </a:r>
          </a:p>
          <a:p>
            <a:r>
              <a:rPr lang="en-CA" dirty="0"/>
              <a:t>Wrap panel, </a:t>
            </a:r>
            <a:r>
              <a:rPr lang="en-CA" dirty="0" err="1"/>
              <a:t>GridSplitter</a:t>
            </a:r>
            <a:r>
              <a:rPr lang="en-CA" dirty="0"/>
              <a:t>…..</a:t>
            </a:r>
          </a:p>
          <a:p>
            <a:r>
              <a:rPr lang="en-CA" dirty="0"/>
              <a:t>Delegate: add children elements and event handler </a:t>
            </a:r>
          </a:p>
          <a:p>
            <a:r>
              <a:rPr lang="en-CA" dirty="0"/>
              <a:t>Silence </a:t>
            </a:r>
            <a:r>
              <a:rPr lang="en-CA" dirty="0" err="1"/>
              <a:t>javascript</a:t>
            </a:r>
            <a:r>
              <a:rPr lang="en-CA" dirty="0"/>
              <a:t> errors.</a:t>
            </a:r>
          </a:p>
          <a:p>
            <a:r>
              <a:rPr lang="en-CA" dirty="0"/>
              <a:t>Fetch From API:  </a:t>
            </a:r>
            <a:r>
              <a:rPr lang="en-CA" dirty="0" err="1"/>
              <a:t>Newtonsoft.Json</a:t>
            </a:r>
            <a:r>
              <a:rPr lang="en-CA" dirty="0"/>
              <a:t> (framework)</a:t>
            </a:r>
          </a:p>
          <a:p>
            <a:r>
              <a:rPr lang="en-CA" dirty="0"/>
              <a:t>Blob: image -&gt; Database(</a:t>
            </a:r>
            <a:r>
              <a:rPr lang="en-CA" dirty="0" err="1"/>
              <a:t>varbinray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Technologies or 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23787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 action="ppaction://hlinksldjump"/>
              </a:rPr>
              <a:t>System. Configuration</a:t>
            </a:r>
            <a:endParaRPr lang="en-CA" dirty="0"/>
          </a:p>
          <a:p>
            <a:r>
              <a:rPr lang="en-CA" dirty="0">
                <a:hlinkClick r:id="rId3" action="ppaction://hlinksldjump"/>
              </a:rPr>
              <a:t>Blob</a:t>
            </a:r>
            <a:endParaRPr lang="en-CA" dirty="0"/>
          </a:p>
          <a:p>
            <a:r>
              <a:rPr lang="en-US" altLang="zh-CN" dirty="0">
                <a:hlinkClick r:id="rId2" action="ppaction://hlinksldjump"/>
              </a:rPr>
              <a:t>MD5</a:t>
            </a:r>
            <a:endParaRPr lang="en-CA" dirty="0"/>
          </a:p>
          <a:p>
            <a:r>
              <a:rPr lang="en-CA" dirty="0">
                <a:hlinkClick r:id="rId4" action="ppaction://hlinksldjump"/>
              </a:rPr>
              <a:t>Fetch From API</a:t>
            </a:r>
            <a:endParaRPr lang="en-CA" dirty="0"/>
          </a:p>
          <a:p>
            <a:r>
              <a:rPr lang="en-CA" dirty="0">
                <a:hlinkClick r:id="rId5" action="ppaction://hlinksldjump"/>
              </a:rPr>
              <a:t>Add element and event handler dynamically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 learned </a:t>
            </a:r>
          </a:p>
        </p:txBody>
      </p:sp>
    </p:spTree>
    <p:extLst>
      <p:ext uri="{BB962C8B-B14F-4D97-AF65-F5344CB8AC3E}">
        <p14:creationId xmlns:p14="http://schemas.microsoft.com/office/powerpoint/2010/main" val="240769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advertisement table and ads bar in the window</a:t>
            </a:r>
          </a:p>
          <a:p>
            <a:r>
              <a:rPr lang="en-CA" dirty="0"/>
              <a:t> Distinguish client as paid or unpaid, if they paid, there will be no ads displayed</a:t>
            </a:r>
          </a:p>
          <a:p>
            <a:r>
              <a:rPr lang="en-CA" dirty="0"/>
              <a:t>Add super admin to manage admins</a:t>
            </a:r>
          </a:p>
          <a:p>
            <a:r>
              <a:rPr lang="en-CA" dirty="0"/>
              <a:t>Improve the layout and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9833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365</TotalTime>
  <Words>336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Candara</vt:lpstr>
      <vt:lpstr>Symbol</vt:lpstr>
      <vt:lpstr>Waveform</vt:lpstr>
      <vt:lpstr>Headline News Application</vt:lpstr>
      <vt:lpstr>Background</vt:lpstr>
      <vt:lpstr>Solution overview – two interfaces - Client</vt:lpstr>
      <vt:lpstr>Solution overview – two interfaces - Admin</vt:lpstr>
      <vt:lpstr>Database Structure</vt:lpstr>
      <vt:lpstr>Technologies or Solution to the Problems</vt:lpstr>
      <vt:lpstr>Technologies or Challenges and Solutions</vt:lpstr>
      <vt:lpstr>What We  learned </vt:lpstr>
      <vt:lpstr>Future Work</vt:lpstr>
      <vt:lpstr>Summary</vt:lpstr>
      <vt:lpstr>What We Learned</vt:lpstr>
      <vt:lpstr>What We Learned</vt:lpstr>
      <vt:lpstr>What We Learned (Blob)</vt:lpstr>
      <vt:lpstr>What We Learned(MD5)</vt:lpstr>
      <vt:lpstr>What We Learned(API)</vt:lpstr>
      <vt:lpstr>What We Learned(API)</vt:lpstr>
      <vt:lpstr>What We Learned(add element)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News Application</dc:title>
  <dc:creator>Windows User</dc:creator>
  <cp:lastModifiedBy>yangyang</cp:lastModifiedBy>
  <cp:revision>34</cp:revision>
  <dcterms:created xsi:type="dcterms:W3CDTF">2019-05-11T02:07:44Z</dcterms:created>
  <dcterms:modified xsi:type="dcterms:W3CDTF">2019-05-13T12:20:00Z</dcterms:modified>
</cp:coreProperties>
</file>